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FEFA8D-7F0C-429F-A4EE-31BD741C4684}" v="1" dt="2024-09-19T13:49:03.73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1@2x.png" descr="1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39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40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41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42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43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10@2x.png" descr="10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211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212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213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214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215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2@2x.png" descr="2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47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48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49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50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51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3@2x.png" descr="3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55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56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57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58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59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4@2x.png" descr="4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63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64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65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66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67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5@2x.png" descr="5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71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72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73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74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75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6@2x.png" descr="6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79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80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81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82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83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7@2x.png" descr="7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87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88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89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90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91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8@2x.png" descr="8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195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196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197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198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199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9@2x.png" descr="9@2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Event Title Goes Here Event Title Goes Here"/>
          <p:cNvSpPr txBox="1"/>
          <p:nvPr/>
        </p:nvSpPr>
        <p:spPr>
          <a:xfrm>
            <a:off x="10768622" y="2848778"/>
            <a:ext cx="12640037" cy="2680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9000" b="1" spc="-18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Event Title Goes Here</a:t>
            </a:r>
            <a:br/>
            <a:r>
              <a:t>Event Title Goes Here</a:t>
            </a:r>
          </a:p>
        </p:txBody>
      </p:sp>
      <p:sp>
        <p:nvSpPr>
          <p:cNvPr id="203" name="Optional event tagline here"/>
          <p:cNvSpPr txBox="1"/>
          <p:nvPr/>
        </p:nvSpPr>
        <p:spPr>
          <a:xfrm>
            <a:off x="10768622" y="5620729"/>
            <a:ext cx="12640037" cy="74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 event tagline here</a:t>
            </a:r>
          </a:p>
        </p:txBody>
      </p:sp>
      <p:sp>
        <p:nvSpPr>
          <p:cNvPr id="204" name="LOCATION"/>
          <p:cNvSpPr txBox="1"/>
          <p:nvPr/>
        </p:nvSpPr>
        <p:spPr>
          <a:xfrm>
            <a:off x="10768622" y="9484163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LOCATION</a:t>
            </a:r>
          </a:p>
        </p:txBody>
      </p:sp>
      <p:sp>
        <p:nvSpPr>
          <p:cNvPr id="205" name="DATE"/>
          <p:cNvSpPr txBox="1"/>
          <p:nvPr/>
        </p:nvSpPr>
        <p:spPr>
          <a:xfrm>
            <a:off x="10768622" y="10355452"/>
            <a:ext cx="12640037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DATE</a:t>
            </a:r>
          </a:p>
        </p:txBody>
      </p:sp>
      <p:sp>
        <p:nvSpPr>
          <p:cNvPr id="206" name="TIME"/>
          <p:cNvSpPr txBox="1"/>
          <p:nvPr/>
        </p:nvSpPr>
        <p:spPr>
          <a:xfrm>
            <a:off x="10768622" y="11226741"/>
            <a:ext cx="12640037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 b="1" cap="all" spc="79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TIME</a:t>
            </a:r>
          </a:p>
        </p:txBody>
      </p:sp>
      <p:sp>
        <p:nvSpPr>
          <p:cNvPr id="207" name="Optional/Any extra information that you would like to include can go here in this box."/>
          <p:cNvSpPr txBox="1"/>
          <p:nvPr/>
        </p:nvSpPr>
        <p:spPr>
          <a:xfrm>
            <a:off x="10768622" y="6994363"/>
            <a:ext cx="12640037" cy="1403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Optional/Any extra information that you would like to include can go here in this box.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D73AF50C6E5E4BA2E8C3D069AEFFE6" ma:contentTypeVersion="18" ma:contentTypeDescription="Create a new document." ma:contentTypeScope="" ma:versionID="04f0c0f4ce318e06be1570d0f0369040">
  <xsd:schema xmlns:xsd="http://www.w3.org/2001/XMLSchema" xmlns:xs="http://www.w3.org/2001/XMLSchema" xmlns:p="http://schemas.microsoft.com/office/2006/metadata/properties" xmlns:ns2="187b9a3d-8b79-4573-b661-e375b8b9162b" xmlns:ns3="eb71f82d-731c-44f4-9435-78e4218ec75a" targetNamespace="http://schemas.microsoft.com/office/2006/metadata/properties" ma:root="true" ma:fieldsID="c55cdb3576ba54453fb0e08979115b16" ns2:_="" ns3:_="">
    <xsd:import namespace="187b9a3d-8b79-4573-b661-e375b8b9162b"/>
    <xsd:import namespace="eb71f82d-731c-44f4-9435-78e4218ec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b9a3d-8b79-4573-b661-e375b8b91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f82d-731c-44f4-9435-78e4218ec7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d83006-a33a-4adb-b17c-4d463b8a7eea}" ma:internalName="TaxCatchAll" ma:showField="CatchAllData" ma:web="eb71f82d-731c-44f4-9435-78e4218ec7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358CD5-F997-490D-97F8-0DD67B57F5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7b9a3d-8b79-4573-b661-e375b8b9162b"/>
    <ds:schemaRef ds:uri="eb71f82d-731c-44f4-9435-78e4218ec7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B0F28BF-6306-4D3C-8F3D-B8C73BB2D0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Custom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Helvetica Neue</vt:lpstr>
      <vt:lpstr>Helvetica Neue Light</vt:lpstr>
      <vt:lpstr>Helvetica Neue Medium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Hudson</dc:creator>
  <cp:lastModifiedBy>Jon Hudson</cp:lastModifiedBy>
  <cp:revision>2</cp:revision>
  <dcterms:modified xsi:type="dcterms:W3CDTF">2024-09-19T14:16:49Z</dcterms:modified>
</cp:coreProperties>
</file>