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260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1058C5-711F-7D4A-8776-573E5FEB3260}" v="1" dt="2024-08-29T07:54:48.3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2"/>
  </p:normalViewPr>
  <p:slideViewPr>
    <p:cSldViewPr snapToGrid="0">
      <p:cViewPr varScale="1">
        <p:scale>
          <a:sx n="76" d="100"/>
          <a:sy n="76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e Walker" userId="66e69a1d-ccaf-4679-9658-429970381190" providerId="ADAL" clId="{CBAE34B6-9742-2C42-8A62-C54E8CF08FED}"/>
    <pc:docChg chg="modSld">
      <pc:chgData name="Ellie Walker" userId="66e69a1d-ccaf-4679-9658-429970381190" providerId="ADAL" clId="{CBAE34B6-9742-2C42-8A62-C54E8CF08FED}" dt="2024-04-29T14:17:44.016" v="159" actId="14100"/>
      <pc:docMkLst>
        <pc:docMk/>
      </pc:docMkLst>
      <pc:sldChg chg="addSp modSp mod">
        <pc:chgData name="Ellie Walker" userId="66e69a1d-ccaf-4679-9658-429970381190" providerId="ADAL" clId="{CBAE34B6-9742-2C42-8A62-C54E8CF08FED}" dt="2024-04-29T14:17:44.016" v="159" actId="14100"/>
        <pc:sldMkLst>
          <pc:docMk/>
          <pc:sldMk cId="2724136300" sldId="260"/>
        </pc:sldMkLst>
        <pc:picChg chg="add mod">
          <ac:chgData name="Ellie Walker" userId="66e69a1d-ccaf-4679-9658-429970381190" providerId="ADAL" clId="{CBAE34B6-9742-2C42-8A62-C54E8CF08FED}" dt="2024-04-29T14:17:44.016" v="159" actId="14100"/>
          <ac:picMkLst>
            <pc:docMk/>
            <pc:sldMk cId="2724136300" sldId="260"/>
            <ac:picMk id="3" creationId="{E262DFFD-9873-9BFE-39F8-80B9B01CD353}"/>
          </ac:picMkLst>
        </pc:picChg>
      </pc:sldChg>
      <pc:sldChg chg="addSp modSp mod">
        <pc:chgData name="Ellie Walker" userId="66e69a1d-ccaf-4679-9658-429970381190" providerId="ADAL" clId="{CBAE34B6-9742-2C42-8A62-C54E8CF08FED}" dt="2024-04-29T14:07:32.454" v="3" actId="14100"/>
        <pc:sldMkLst>
          <pc:docMk/>
          <pc:sldMk cId="2085701727" sldId="269"/>
        </pc:sldMkLst>
        <pc:picChg chg="add mod">
          <ac:chgData name="Ellie Walker" userId="66e69a1d-ccaf-4679-9658-429970381190" providerId="ADAL" clId="{CBAE34B6-9742-2C42-8A62-C54E8CF08FED}" dt="2024-04-29T14:07:32.454" v="3" actId="14100"/>
          <ac:picMkLst>
            <pc:docMk/>
            <pc:sldMk cId="2085701727" sldId="269"/>
            <ac:picMk id="3" creationId="{950F154A-5254-2D33-101B-4EEBEE8DF5E5}"/>
          </ac:picMkLst>
        </pc:picChg>
      </pc:sldChg>
      <pc:sldChg chg="addSp modSp mod">
        <pc:chgData name="Ellie Walker" userId="66e69a1d-ccaf-4679-9658-429970381190" providerId="ADAL" clId="{CBAE34B6-9742-2C42-8A62-C54E8CF08FED}" dt="2024-04-29T14:08:37.853" v="7" actId="14100"/>
        <pc:sldMkLst>
          <pc:docMk/>
          <pc:sldMk cId="1918898711" sldId="270"/>
        </pc:sldMkLst>
        <pc:picChg chg="add mod">
          <ac:chgData name="Ellie Walker" userId="66e69a1d-ccaf-4679-9658-429970381190" providerId="ADAL" clId="{CBAE34B6-9742-2C42-8A62-C54E8CF08FED}" dt="2024-04-29T14:08:37.853" v="7" actId="14100"/>
          <ac:picMkLst>
            <pc:docMk/>
            <pc:sldMk cId="1918898711" sldId="270"/>
            <ac:picMk id="3" creationId="{05D16F0F-57A7-3499-9955-42DFD7BD631A}"/>
          </ac:picMkLst>
        </pc:picChg>
      </pc:sldChg>
      <pc:sldChg chg="addSp modSp mod">
        <pc:chgData name="Ellie Walker" userId="66e69a1d-ccaf-4679-9658-429970381190" providerId="ADAL" clId="{CBAE34B6-9742-2C42-8A62-C54E8CF08FED}" dt="2024-04-29T14:08:50.253" v="11" actId="14100"/>
        <pc:sldMkLst>
          <pc:docMk/>
          <pc:sldMk cId="2840440391" sldId="271"/>
        </pc:sldMkLst>
        <pc:picChg chg="add mod">
          <ac:chgData name="Ellie Walker" userId="66e69a1d-ccaf-4679-9658-429970381190" providerId="ADAL" clId="{CBAE34B6-9742-2C42-8A62-C54E8CF08FED}" dt="2024-04-29T14:08:50.253" v="11" actId="14100"/>
          <ac:picMkLst>
            <pc:docMk/>
            <pc:sldMk cId="2840440391" sldId="271"/>
            <ac:picMk id="3" creationId="{98A2E580-D4E9-6D7E-6A70-5127E453ED49}"/>
          </ac:picMkLst>
        </pc:picChg>
      </pc:sldChg>
      <pc:sldChg chg="addSp modSp mod">
        <pc:chgData name="Ellie Walker" userId="66e69a1d-ccaf-4679-9658-429970381190" providerId="ADAL" clId="{CBAE34B6-9742-2C42-8A62-C54E8CF08FED}" dt="2024-04-29T14:09:02.370" v="15" actId="14100"/>
        <pc:sldMkLst>
          <pc:docMk/>
          <pc:sldMk cId="3262938386" sldId="272"/>
        </pc:sldMkLst>
        <pc:picChg chg="add mod">
          <ac:chgData name="Ellie Walker" userId="66e69a1d-ccaf-4679-9658-429970381190" providerId="ADAL" clId="{CBAE34B6-9742-2C42-8A62-C54E8CF08FED}" dt="2024-04-29T14:09:02.370" v="15" actId="14100"/>
          <ac:picMkLst>
            <pc:docMk/>
            <pc:sldMk cId="3262938386" sldId="272"/>
            <ac:picMk id="3" creationId="{85617E5C-64C6-CB40-A0E1-EEA757A381DF}"/>
          </ac:picMkLst>
        </pc:picChg>
      </pc:sldChg>
      <pc:sldChg chg="addSp modSp mod">
        <pc:chgData name="Ellie Walker" userId="66e69a1d-ccaf-4679-9658-429970381190" providerId="ADAL" clId="{CBAE34B6-9742-2C42-8A62-C54E8CF08FED}" dt="2024-04-29T14:09:32.335" v="19" actId="14100"/>
        <pc:sldMkLst>
          <pc:docMk/>
          <pc:sldMk cId="4276144863" sldId="273"/>
        </pc:sldMkLst>
        <pc:picChg chg="add mod">
          <ac:chgData name="Ellie Walker" userId="66e69a1d-ccaf-4679-9658-429970381190" providerId="ADAL" clId="{CBAE34B6-9742-2C42-8A62-C54E8CF08FED}" dt="2024-04-29T14:09:32.335" v="19" actId="14100"/>
          <ac:picMkLst>
            <pc:docMk/>
            <pc:sldMk cId="4276144863" sldId="273"/>
            <ac:picMk id="3" creationId="{752AFFF2-401E-8A61-C305-982D2A7D175D}"/>
          </ac:picMkLst>
        </pc:picChg>
      </pc:sldChg>
      <pc:sldChg chg="addSp modSp mod">
        <pc:chgData name="Ellie Walker" userId="66e69a1d-ccaf-4679-9658-429970381190" providerId="ADAL" clId="{CBAE34B6-9742-2C42-8A62-C54E8CF08FED}" dt="2024-04-29T14:09:41.652" v="23" actId="14100"/>
        <pc:sldMkLst>
          <pc:docMk/>
          <pc:sldMk cId="4244814105" sldId="274"/>
        </pc:sldMkLst>
        <pc:picChg chg="add mod">
          <ac:chgData name="Ellie Walker" userId="66e69a1d-ccaf-4679-9658-429970381190" providerId="ADAL" clId="{CBAE34B6-9742-2C42-8A62-C54E8CF08FED}" dt="2024-04-29T14:09:41.652" v="23" actId="14100"/>
          <ac:picMkLst>
            <pc:docMk/>
            <pc:sldMk cId="4244814105" sldId="274"/>
            <ac:picMk id="3" creationId="{85E597D1-A99E-2771-E417-5E7A7F178258}"/>
          </ac:picMkLst>
        </pc:picChg>
      </pc:sldChg>
      <pc:sldChg chg="addSp modSp mod">
        <pc:chgData name="Ellie Walker" userId="66e69a1d-ccaf-4679-9658-429970381190" providerId="ADAL" clId="{CBAE34B6-9742-2C42-8A62-C54E8CF08FED}" dt="2024-04-29T14:09:47.535" v="27" actId="14100"/>
        <pc:sldMkLst>
          <pc:docMk/>
          <pc:sldMk cId="988499567" sldId="275"/>
        </pc:sldMkLst>
        <pc:picChg chg="add mod">
          <ac:chgData name="Ellie Walker" userId="66e69a1d-ccaf-4679-9658-429970381190" providerId="ADAL" clId="{CBAE34B6-9742-2C42-8A62-C54E8CF08FED}" dt="2024-04-29T14:09:47.535" v="27" actId="14100"/>
          <ac:picMkLst>
            <pc:docMk/>
            <pc:sldMk cId="988499567" sldId="275"/>
            <ac:picMk id="3" creationId="{11BB34FC-DF0B-45A7-DDF5-724964B0B82A}"/>
          </ac:picMkLst>
        </pc:picChg>
      </pc:sldChg>
      <pc:sldChg chg="addSp modSp mod">
        <pc:chgData name="Ellie Walker" userId="66e69a1d-ccaf-4679-9658-429970381190" providerId="ADAL" clId="{CBAE34B6-9742-2C42-8A62-C54E8CF08FED}" dt="2024-04-29T14:10:00.950" v="31" actId="14100"/>
        <pc:sldMkLst>
          <pc:docMk/>
          <pc:sldMk cId="902395632" sldId="276"/>
        </pc:sldMkLst>
        <pc:picChg chg="add mod">
          <ac:chgData name="Ellie Walker" userId="66e69a1d-ccaf-4679-9658-429970381190" providerId="ADAL" clId="{CBAE34B6-9742-2C42-8A62-C54E8CF08FED}" dt="2024-04-29T14:10:00.950" v="31" actId="14100"/>
          <ac:picMkLst>
            <pc:docMk/>
            <pc:sldMk cId="902395632" sldId="276"/>
            <ac:picMk id="3" creationId="{8413004D-E9E6-0CF9-D349-C6505D996464}"/>
          </ac:picMkLst>
        </pc:picChg>
      </pc:sldChg>
      <pc:sldChg chg="addSp modSp mod">
        <pc:chgData name="Ellie Walker" userId="66e69a1d-ccaf-4679-9658-429970381190" providerId="ADAL" clId="{CBAE34B6-9742-2C42-8A62-C54E8CF08FED}" dt="2024-04-29T14:10:07.220" v="35" actId="14100"/>
        <pc:sldMkLst>
          <pc:docMk/>
          <pc:sldMk cId="3021677450" sldId="277"/>
        </pc:sldMkLst>
        <pc:picChg chg="add mod">
          <ac:chgData name="Ellie Walker" userId="66e69a1d-ccaf-4679-9658-429970381190" providerId="ADAL" clId="{CBAE34B6-9742-2C42-8A62-C54E8CF08FED}" dt="2024-04-29T14:10:07.220" v="35" actId="14100"/>
          <ac:picMkLst>
            <pc:docMk/>
            <pc:sldMk cId="3021677450" sldId="277"/>
            <ac:picMk id="3" creationId="{EEE53983-56AA-E717-F014-7D580F412D41}"/>
          </ac:picMkLst>
        </pc:picChg>
      </pc:sldChg>
      <pc:sldChg chg="addSp modSp mod">
        <pc:chgData name="Ellie Walker" userId="66e69a1d-ccaf-4679-9658-429970381190" providerId="ADAL" clId="{CBAE34B6-9742-2C42-8A62-C54E8CF08FED}" dt="2024-04-29T14:10:16.521" v="39" actId="14100"/>
        <pc:sldMkLst>
          <pc:docMk/>
          <pc:sldMk cId="377926806" sldId="278"/>
        </pc:sldMkLst>
        <pc:picChg chg="add mod">
          <ac:chgData name="Ellie Walker" userId="66e69a1d-ccaf-4679-9658-429970381190" providerId="ADAL" clId="{CBAE34B6-9742-2C42-8A62-C54E8CF08FED}" dt="2024-04-29T14:10:16.521" v="39" actId="14100"/>
          <ac:picMkLst>
            <pc:docMk/>
            <pc:sldMk cId="377926806" sldId="278"/>
            <ac:picMk id="3" creationId="{030B1555-B045-C3D3-40D9-59818CC131EC}"/>
          </ac:picMkLst>
        </pc:picChg>
      </pc:sldChg>
      <pc:sldChg chg="addSp modSp mod">
        <pc:chgData name="Ellie Walker" userId="66e69a1d-ccaf-4679-9658-429970381190" providerId="ADAL" clId="{CBAE34B6-9742-2C42-8A62-C54E8CF08FED}" dt="2024-04-29T14:10:21.488" v="43" actId="14100"/>
        <pc:sldMkLst>
          <pc:docMk/>
          <pc:sldMk cId="1481844933" sldId="279"/>
        </pc:sldMkLst>
        <pc:picChg chg="add mod">
          <ac:chgData name="Ellie Walker" userId="66e69a1d-ccaf-4679-9658-429970381190" providerId="ADAL" clId="{CBAE34B6-9742-2C42-8A62-C54E8CF08FED}" dt="2024-04-29T14:10:21.488" v="43" actId="14100"/>
          <ac:picMkLst>
            <pc:docMk/>
            <pc:sldMk cId="1481844933" sldId="279"/>
            <ac:picMk id="3" creationId="{46EEC5EA-4610-67F5-5868-C81EECAED480}"/>
          </ac:picMkLst>
        </pc:picChg>
      </pc:sldChg>
      <pc:sldChg chg="addSp modSp mod">
        <pc:chgData name="Ellie Walker" userId="66e69a1d-ccaf-4679-9658-429970381190" providerId="ADAL" clId="{CBAE34B6-9742-2C42-8A62-C54E8CF08FED}" dt="2024-04-29T14:10:31.902" v="47" actId="14100"/>
        <pc:sldMkLst>
          <pc:docMk/>
          <pc:sldMk cId="3776679" sldId="280"/>
        </pc:sldMkLst>
        <pc:picChg chg="add mod">
          <ac:chgData name="Ellie Walker" userId="66e69a1d-ccaf-4679-9658-429970381190" providerId="ADAL" clId="{CBAE34B6-9742-2C42-8A62-C54E8CF08FED}" dt="2024-04-29T14:10:31.902" v="47" actId="14100"/>
          <ac:picMkLst>
            <pc:docMk/>
            <pc:sldMk cId="3776679" sldId="280"/>
            <ac:picMk id="3" creationId="{7802A4D4-2EE6-37E3-A6E5-317563BA2B32}"/>
          </ac:picMkLst>
        </pc:picChg>
      </pc:sldChg>
      <pc:sldChg chg="addSp modSp mod">
        <pc:chgData name="Ellie Walker" userId="66e69a1d-ccaf-4679-9658-429970381190" providerId="ADAL" clId="{CBAE34B6-9742-2C42-8A62-C54E8CF08FED}" dt="2024-04-29T14:10:38.551" v="51" actId="14100"/>
        <pc:sldMkLst>
          <pc:docMk/>
          <pc:sldMk cId="2052843781" sldId="281"/>
        </pc:sldMkLst>
        <pc:picChg chg="add mod">
          <ac:chgData name="Ellie Walker" userId="66e69a1d-ccaf-4679-9658-429970381190" providerId="ADAL" clId="{CBAE34B6-9742-2C42-8A62-C54E8CF08FED}" dt="2024-04-29T14:10:38.551" v="51" actId="14100"/>
          <ac:picMkLst>
            <pc:docMk/>
            <pc:sldMk cId="2052843781" sldId="281"/>
            <ac:picMk id="3" creationId="{049DF0D1-8F10-902F-C579-E93E75361E7F}"/>
          </ac:picMkLst>
        </pc:picChg>
      </pc:sldChg>
      <pc:sldChg chg="addSp modSp mod">
        <pc:chgData name="Ellie Walker" userId="66e69a1d-ccaf-4679-9658-429970381190" providerId="ADAL" clId="{CBAE34B6-9742-2C42-8A62-C54E8CF08FED}" dt="2024-04-29T14:10:47.203" v="55" actId="14100"/>
        <pc:sldMkLst>
          <pc:docMk/>
          <pc:sldMk cId="1904176546" sldId="282"/>
        </pc:sldMkLst>
        <pc:picChg chg="add mod">
          <ac:chgData name="Ellie Walker" userId="66e69a1d-ccaf-4679-9658-429970381190" providerId="ADAL" clId="{CBAE34B6-9742-2C42-8A62-C54E8CF08FED}" dt="2024-04-29T14:10:47.203" v="55" actId="14100"/>
          <ac:picMkLst>
            <pc:docMk/>
            <pc:sldMk cId="1904176546" sldId="282"/>
            <ac:picMk id="3" creationId="{CB3AC1FD-E902-1096-2ECA-8E74E8FEE56E}"/>
          </ac:picMkLst>
        </pc:picChg>
      </pc:sldChg>
      <pc:sldChg chg="addSp modSp mod">
        <pc:chgData name="Ellie Walker" userId="66e69a1d-ccaf-4679-9658-429970381190" providerId="ADAL" clId="{CBAE34B6-9742-2C42-8A62-C54E8CF08FED}" dt="2024-04-29T14:10:53.152" v="59" actId="14100"/>
        <pc:sldMkLst>
          <pc:docMk/>
          <pc:sldMk cId="1593187129" sldId="283"/>
        </pc:sldMkLst>
        <pc:picChg chg="add mod">
          <ac:chgData name="Ellie Walker" userId="66e69a1d-ccaf-4679-9658-429970381190" providerId="ADAL" clId="{CBAE34B6-9742-2C42-8A62-C54E8CF08FED}" dt="2024-04-29T14:10:53.152" v="59" actId="14100"/>
          <ac:picMkLst>
            <pc:docMk/>
            <pc:sldMk cId="1593187129" sldId="283"/>
            <ac:picMk id="3" creationId="{C4FB07BB-D50E-1819-7A1F-A29AEB893BBE}"/>
          </ac:picMkLst>
        </pc:picChg>
      </pc:sldChg>
      <pc:sldChg chg="addSp modSp mod">
        <pc:chgData name="Ellie Walker" userId="66e69a1d-ccaf-4679-9658-429970381190" providerId="ADAL" clId="{CBAE34B6-9742-2C42-8A62-C54E8CF08FED}" dt="2024-04-29T14:11:17.472" v="63" actId="14100"/>
        <pc:sldMkLst>
          <pc:docMk/>
          <pc:sldMk cId="913204223" sldId="284"/>
        </pc:sldMkLst>
        <pc:picChg chg="add mod">
          <ac:chgData name="Ellie Walker" userId="66e69a1d-ccaf-4679-9658-429970381190" providerId="ADAL" clId="{CBAE34B6-9742-2C42-8A62-C54E8CF08FED}" dt="2024-04-29T14:11:17.472" v="63" actId="14100"/>
          <ac:picMkLst>
            <pc:docMk/>
            <pc:sldMk cId="913204223" sldId="284"/>
            <ac:picMk id="3" creationId="{D60CEF2E-6099-E632-12F9-355F71313B65}"/>
          </ac:picMkLst>
        </pc:picChg>
      </pc:sldChg>
      <pc:sldChg chg="addSp modSp mod">
        <pc:chgData name="Ellie Walker" userId="66e69a1d-ccaf-4679-9658-429970381190" providerId="ADAL" clId="{CBAE34B6-9742-2C42-8A62-C54E8CF08FED}" dt="2024-04-29T14:11:25.968" v="67" actId="14100"/>
        <pc:sldMkLst>
          <pc:docMk/>
          <pc:sldMk cId="3172996341" sldId="285"/>
        </pc:sldMkLst>
        <pc:picChg chg="add mod">
          <ac:chgData name="Ellie Walker" userId="66e69a1d-ccaf-4679-9658-429970381190" providerId="ADAL" clId="{CBAE34B6-9742-2C42-8A62-C54E8CF08FED}" dt="2024-04-29T14:11:25.968" v="67" actId="14100"/>
          <ac:picMkLst>
            <pc:docMk/>
            <pc:sldMk cId="3172996341" sldId="285"/>
            <ac:picMk id="3" creationId="{1D6F49EC-DE13-ED98-B3C3-98262E8EBE24}"/>
          </ac:picMkLst>
        </pc:picChg>
      </pc:sldChg>
      <pc:sldChg chg="addSp modSp mod">
        <pc:chgData name="Ellie Walker" userId="66e69a1d-ccaf-4679-9658-429970381190" providerId="ADAL" clId="{CBAE34B6-9742-2C42-8A62-C54E8CF08FED}" dt="2024-04-29T14:12:00.484" v="72" actId="14100"/>
        <pc:sldMkLst>
          <pc:docMk/>
          <pc:sldMk cId="3831025021" sldId="286"/>
        </pc:sldMkLst>
        <pc:picChg chg="add mod">
          <ac:chgData name="Ellie Walker" userId="66e69a1d-ccaf-4679-9658-429970381190" providerId="ADAL" clId="{CBAE34B6-9742-2C42-8A62-C54E8CF08FED}" dt="2024-04-29T14:12:00.484" v="72" actId="14100"/>
          <ac:picMkLst>
            <pc:docMk/>
            <pc:sldMk cId="3831025021" sldId="286"/>
            <ac:picMk id="3" creationId="{F908C901-E518-407E-B1B4-70BCB3E78A1A}"/>
          </ac:picMkLst>
        </pc:picChg>
      </pc:sldChg>
      <pc:sldChg chg="addSp modSp mod">
        <pc:chgData name="Ellie Walker" userId="66e69a1d-ccaf-4679-9658-429970381190" providerId="ADAL" clId="{CBAE34B6-9742-2C42-8A62-C54E8CF08FED}" dt="2024-04-29T14:12:05.885" v="76" actId="14100"/>
        <pc:sldMkLst>
          <pc:docMk/>
          <pc:sldMk cId="2599819159" sldId="287"/>
        </pc:sldMkLst>
        <pc:picChg chg="add mod">
          <ac:chgData name="Ellie Walker" userId="66e69a1d-ccaf-4679-9658-429970381190" providerId="ADAL" clId="{CBAE34B6-9742-2C42-8A62-C54E8CF08FED}" dt="2024-04-29T14:12:05.885" v="76" actId="14100"/>
          <ac:picMkLst>
            <pc:docMk/>
            <pc:sldMk cId="2599819159" sldId="287"/>
            <ac:picMk id="3" creationId="{3E6E4598-04CE-CFD5-E048-14B66926F19D}"/>
          </ac:picMkLst>
        </pc:picChg>
      </pc:sldChg>
      <pc:sldChg chg="addSp modSp mod">
        <pc:chgData name="Ellie Walker" userId="66e69a1d-ccaf-4679-9658-429970381190" providerId="ADAL" clId="{CBAE34B6-9742-2C42-8A62-C54E8CF08FED}" dt="2024-04-29T14:12:13.118" v="80" actId="14100"/>
        <pc:sldMkLst>
          <pc:docMk/>
          <pc:sldMk cId="210756374" sldId="288"/>
        </pc:sldMkLst>
        <pc:picChg chg="add mod">
          <ac:chgData name="Ellie Walker" userId="66e69a1d-ccaf-4679-9658-429970381190" providerId="ADAL" clId="{CBAE34B6-9742-2C42-8A62-C54E8CF08FED}" dt="2024-04-29T14:12:13.118" v="80" actId="14100"/>
          <ac:picMkLst>
            <pc:docMk/>
            <pc:sldMk cId="210756374" sldId="288"/>
            <ac:picMk id="3" creationId="{5124CA36-FF49-4FC8-3933-991092BEDCB6}"/>
          </ac:picMkLst>
        </pc:picChg>
      </pc:sldChg>
      <pc:sldChg chg="addSp modSp mod">
        <pc:chgData name="Ellie Walker" userId="66e69a1d-ccaf-4679-9658-429970381190" providerId="ADAL" clId="{CBAE34B6-9742-2C42-8A62-C54E8CF08FED}" dt="2024-04-29T14:12:21.540" v="84" actId="14100"/>
        <pc:sldMkLst>
          <pc:docMk/>
          <pc:sldMk cId="1738032554" sldId="289"/>
        </pc:sldMkLst>
        <pc:picChg chg="add mod">
          <ac:chgData name="Ellie Walker" userId="66e69a1d-ccaf-4679-9658-429970381190" providerId="ADAL" clId="{CBAE34B6-9742-2C42-8A62-C54E8CF08FED}" dt="2024-04-29T14:12:21.540" v="84" actId="14100"/>
          <ac:picMkLst>
            <pc:docMk/>
            <pc:sldMk cId="1738032554" sldId="289"/>
            <ac:picMk id="3" creationId="{165AC1BC-57CC-3B6E-C84B-9091CFE82E58}"/>
          </ac:picMkLst>
        </pc:picChg>
      </pc:sldChg>
      <pc:sldChg chg="addSp modSp mod">
        <pc:chgData name="Ellie Walker" userId="66e69a1d-ccaf-4679-9658-429970381190" providerId="ADAL" clId="{CBAE34B6-9742-2C42-8A62-C54E8CF08FED}" dt="2024-04-29T14:12:27.935" v="88" actId="14100"/>
        <pc:sldMkLst>
          <pc:docMk/>
          <pc:sldMk cId="3302456024" sldId="290"/>
        </pc:sldMkLst>
        <pc:picChg chg="add mod">
          <ac:chgData name="Ellie Walker" userId="66e69a1d-ccaf-4679-9658-429970381190" providerId="ADAL" clId="{CBAE34B6-9742-2C42-8A62-C54E8CF08FED}" dt="2024-04-29T14:12:27.935" v="88" actId="14100"/>
          <ac:picMkLst>
            <pc:docMk/>
            <pc:sldMk cId="3302456024" sldId="290"/>
            <ac:picMk id="3" creationId="{76EEB93A-03DF-EC06-2C65-99DFCDAFA64F}"/>
          </ac:picMkLst>
        </pc:picChg>
      </pc:sldChg>
      <pc:sldChg chg="addSp modSp mod">
        <pc:chgData name="Ellie Walker" userId="66e69a1d-ccaf-4679-9658-429970381190" providerId="ADAL" clId="{CBAE34B6-9742-2C42-8A62-C54E8CF08FED}" dt="2024-04-29T14:12:37.367" v="93" actId="14100"/>
        <pc:sldMkLst>
          <pc:docMk/>
          <pc:sldMk cId="3748347971" sldId="291"/>
        </pc:sldMkLst>
        <pc:picChg chg="add mod">
          <ac:chgData name="Ellie Walker" userId="66e69a1d-ccaf-4679-9658-429970381190" providerId="ADAL" clId="{CBAE34B6-9742-2C42-8A62-C54E8CF08FED}" dt="2024-04-29T14:12:37.367" v="93" actId="14100"/>
          <ac:picMkLst>
            <pc:docMk/>
            <pc:sldMk cId="3748347971" sldId="291"/>
            <ac:picMk id="3" creationId="{70B6E9B1-2170-0A3A-D27D-810171B2DB6A}"/>
          </ac:picMkLst>
        </pc:picChg>
      </pc:sldChg>
      <pc:sldChg chg="addSp modSp mod">
        <pc:chgData name="Ellie Walker" userId="66e69a1d-ccaf-4679-9658-429970381190" providerId="ADAL" clId="{CBAE34B6-9742-2C42-8A62-C54E8CF08FED}" dt="2024-04-29T14:12:45.069" v="97" actId="14100"/>
        <pc:sldMkLst>
          <pc:docMk/>
          <pc:sldMk cId="4271001890" sldId="292"/>
        </pc:sldMkLst>
        <pc:picChg chg="add mod">
          <ac:chgData name="Ellie Walker" userId="66e69a1d-ccaf-4679-9658-429970381190" providerId="ADAL" clId="{CBAE34B6-9742-2C42-8A62-C54E8CF08FED}" dt="2024-04-29T14:12:45.069" v="97" actId="14100"/>
          <ac:picMkLst>
            <pc:docMk/>
            <pc:sldMk cId="4271001890" sldId="292"/>
            <ac:picMk id="3" creationId="{AC14F07E-4478-084F-64D8-5E3132D51C16}"/>
          </ac:picMkLst>
        </pc:picChg>
      </pc:sldChg>
      <pc:sldChg chg="addSp modSp mod">
        <pc:chgData name="Ellie Walker" userId="66e69a1d-ccaf-4679-9658-429970381190" providerId="ADAL" clId="{CBAE34B6-9742-2C42-8A62-C54E8CF08FED}" dt="2024-04-29T14:15:48.399" v="101" actId="14100"/>
        <pc:sldMkLst>
          <pc:docMk/>
          <pc:sldMk cId="1034864668" sldId="293"/>
        </pc:sldMkLst>
        <pc:picChg chg="add mod">
          <ac:chgData name="Ellie Walker" userId="66e69a1d-ccaf-4679-9658-429970381190" providerId="ADAL" clId="{CBAE34B6-9742-2C42-8A62-C54E8CF08FED}" dt="2024-04-29T14:15:48.399" v="101" actId="14100"/>
          <ac:picMkLst>
            <pc:docMk/>
            <pc:sldMk cId="1034864668" sldId="293"/>
            <ac:picMk id="3" creationId="{76D4BC37-4F7F-A8BB-8AF1-D04B0B9B6ED9}"/>
          </ac:picMkLst>
        </pc:picChg>
      </pc:sldChg>
      <pc:sldChg chg="addSp modSp mod">
        <pc:chgData name="Ellie Walker" userId="66e69a1d-ccaf-4679-9658-429970381190" providerId="ADAL" clId="{CBAE34B6-9742-2C42-8A62-C54E8CF08FED}" dt="2024-04-29T14:16:05.187" v="105" actId="14100"/>
        <pc:sldMkLst>
          <pc:docMk/>
          <pc:sldMk cId="1817294189" sldId="294"/>
        </pc:sldMkLst>
        <pc:picChg chg="add mod">
          <ac:chgData name="Ellie Walker" userId="66e69a1d-ccaf-4679-9658-429970381190" providerId="ADAL" clId="{CBAE34B6-9742-2C42-8A62-C54E8CF08FED}" dt="2024-04-29T14:16:05.187" v="105" actId="14100"/>
          <ac:picMkLst>
            <pc:docMk/>
            <pc:sldMk cId="1817294189" sldId="294"/>
            <ac:picMk id="3" creationId="{AEABA6F5-6C54-AFF9-DDF5-57C607DE3FB4}"/>
          </ac:picMkLst>
        </pc:picChg>
      </pc:sldChg>
      <pc:sldChg chg="addSp modSp mod">
        <pc:chgData name="Ellie Walker" userId="66e69a1d-ccaf-4679-9658-429970381190" providerId="ADAL" clId="{CBAE34B6-9742-2C42-8A62-C54E8CF08FED}" dt="2024-04-29T14:16:10.915" v="109" actId="14100"/>
        <pc:sldMkLst>
          <pc:docMk/>
          <pc:sldMk cId="2496518519" sldId="295"/>
        </pc:sldMkLst>
        <pc:picChg chg="add mod">
          <ac:chgData name="Ellie Walker" userId="66e69a1d-ccaf-4679-9658-429970381190" providerId="ADAL" clId="{CBAE34B6-9742-2C42-8A62-C54E8CF08FED}" dt="2024-04-29T14:16:10.915" v="109" actId="14100"/>
          <ac:picMkLst>
            <pc:docMk/>
            <pc:sldMk cId="2496518519" sldId="295"/>
            <ac:picMk id="3" creationId="{750F5B57-57FF-36F4-4697-765FEC6CE34D}"/>
          </ac:picMkLst>
        </pc:picChg>
      </pc:sldChg>
      <pc:sldChg chg="addSp modSp mod">
        <pc:chgData name="Ellie Walker" userId="66e69a1d-ccaf-4679-9658-429970381190" providerId="ADAL" clId="{CBAE34B6-9742-2C42-8A62-C54E8CF08FED}" dt="2024-04-29T14:16:19.367" v="114" actId="14100"/>
        <pc:sldMkLst>
          <pc:docMk/>
          <pc:sldMk cId="1158850747" sldId="296"/>
        </pc:sldMkLst>
        <pc:picChg chg="add mod">
          <ac:chgData name="Ellie Walker" userId="66e69a1d-ccaf-4679-9658-429970381190" providerId="ADAL" clId="{CBAE34B6-9742-2C42-8A62-C54E8CF08FED}" dt="2024-04-29T14:16:19.367" v="114" actId="14100"/>
          <ac:picMkLst>
            <pc:docMk/>
            <pc:sldMk cId="1158850747" sldId="296"/>
            <ac:picMk id="3" creationId="{C675B198-01E8-1A5C-5D1C-766AE79B3D28}"/>
          </ac:picMkLst>
        </pc:picChg>
      </pc:sldChg>
      <pc:sldChg chg="addSp modSp mod">
        <pc:chgData name="Ellie Walker" userId="66e69a1d-ccaf-4679-9658-429970381190" providerId="ADAL" clId="{CBAE34B6-9742-2C42-8A62-C54E8CF08FED}" dt="2024-04-29T14:16:26.001" v="118" actId="14100"/>
        <pc:sldMkLst>
          <pc:docMk/>
          <pc:sldMk cId="2675460941" sldId="297"/>
        </pc:sldMkLst>
        <pc:picChg chg="add mod">
          <ac:chgData name="Ellie Walker" userId="66e69a1d-ccaf-4679-9658-429970381190" providerId="ADAL" clId="{CBAE34B6-9742-2C42-8A62-C54E8CF08FED}" dt="2024-04-29T14:16:26.001" v="118" actId="14100"/>
          <ac:picMkLst>
            <pc:docMk/>
            <pc:sldMk cId="2675460941" sldId="297"/>
            <ac:picMk id="3" creationId="{CE3DBAEB-D6E5-CFAA-438B-F3D00152C330}"/>
          </ac:picMkLst>
        </pc:picChg>
      </pc:sldChg>
      <pc:sldChg chg="addSp modSp mod">
        <pc:chgData name="Ellie Walker" userId="66e69a1d-ccaf-4679-9658-429970381190" providerId="ADAL" clId="{CBAE34B6-9742-2C42-8A62-C54E8CF08FED}" dt="2024-04-29T14:16:32.282" v="122" actId="14100"/>
        <pc:sldMkLst>
          <pc:docMk/>
          <pc:sldMk cId="73041107" sldId="298"/>
        </pc:sldMkLst>
        <pc:picChg chg="add mod">
          <ac:chgData name="Ellie Walker" userId="66e69a1d-ccaf-4679-9658-429970381190" providerId="ADAL" clId="{CBAE34B6-9742-2C42-8A62-C54E8CF08FED}" dt="2024-04-29T14:16:32.282" v="122" actId="14100"/>
          <ac:picMkLst>
            <pc:docMk/>
            <pc:sldMk cId="73041107" sldId="298"/>
            <ac:picMk id="3" creationId="{87088E36-E507-7D32-A62A-FC2D3744A8F2}"/>
          </ac:picMkLst>
        </pc:picChg>
      </pc:sldChg>
      <pc:sldChg chg="addSp modSp mod">
        <pc:chgData name="Ellie Walker" userId="66e69a1d-ccaf-4679-9658-429970381190" providerId="ADAL" clId="{CBAE34B6-9742-2C42-8A62-C54E8CF08FED}" dt="2024-04-29T14:16:57.684" v="131" actId="14100"/>
        <pc:sldMkLst>
          <pc:docMk/>
          <pc:sldMk cId="2463692878" sldId="299"/>
        </pc:sldMkLst>
        <pc:picChg chg="add mod">
          <ac:chgData name="Ellie Walker" userId="66e69a1d-ccaf-4679-9658-429970381190" providerId="ADAL" clId="{CBAE34B6-9742-2C42-8A62-C54E8CF08FED}" dt="2024-04-29T14:16:57.684" v="131" actId="14100"/>
          <ac:picMkLst>
            <pc:docMk/>
            <pc:sldMk cId="2463692878" sldId="299"/>
            <ac:picMk id="3" creationId="{52B7C396-2344-40A2-7DAD-C0809D4C71AD}"/>
          </ac:picMkLst>
        </pc:picChg>
      </pc:sldChg>
      <pc:sldChg chg="addSp modSp mod">
        <pc:chgData name="Ellie Walker" userId="66e69a1d-ccaf-4679-9658-429970381190" providerId="ADAL" clId="{CBAE34B6-9742-2C42-8A62-C54E8CF08FED}" dt="2024-04-29T14:16:51.101" v="130" actId="14100"/>
        <pc:sldMkLst>
          <pc:docMk/>
          <pc:sldMk cId="583833805" sldId="300"/>
        </pc:sldMkLst>
        <pc:picChg chg="add mod">
          <ac:chgData name="Ellie Walker" userId="66e69a1d-ccaf-4679-9658-429970381190" providerId="ADAL" clId="{CBAE34B6-9742-2C42-8A62-C54E8CF08FED}" dt="2024-04-29T14:16:51.101" v="130" actId="14100"/>
          <ac:picMkLst>
            <pc:docMk/>
            <pc:sldMk cId="583833805" sldId="300"/>
            <ac:picMk id="3" creationId="{47DF93F9-4FB3-ABEC-8C15-A167AD28DE57}"/>
          </ac:picMkLst>
        </pc:picChg>
      </pc:sldChg>
      <pc:sldChg chg="addSp modSp mod">
        <pc:chgData name="Ellie Walker" userId="66e69a1d-ccaf-4679-9658-429970381190" providerId="ADAL" clId="{CBAE34B6-9742-2C42-8A62-C54E8CF08FED}" dt="2024-04-29T14:17:04.717" v="135" actId="14100"/>
        <pc:sldMkLst>
          <pc:docMk/>
          <pc:sldMk cId="3732149267" sldId="301"/>
        </pc:sldMkLst>
        <pc:picChg chg="add mod">
          <ac:chgData name="Ellie Walker" userId="66e69a1d-ccaf-4679-9658-429970381190" providerId="ADAL" clId="{CBAE34B6-9742-2C42-8A62-C54E8CF08FED}" dt="2024-04-29T14:17:04.717" v="135" actId="14100"/>
          <ac:picMkLst>
            <pc:docMk/>
            <pc:sldMk cId="3732149267" sldId="301"/>
            <ac:picMk id="3" creationId="{C84C31F4-3999-EF1A-106D-5DE59A6109BC}"/>
          </ac:picMkLst>
        </pc:picChg>
      </pc:sldChg>
      <pc:sldChg chg="addSp modSp mod">
        <pc:chgData name="Ellie Walker" userId="66e69a1d-ccaf-4679-9658-429970381190" providerId="ADAL" clId="{CBAE34B6-9742-2C42-8A62-C54E8CF08FED}" dt="2024-04-29T14:17:11.230" v="139" actId="14100"/>
        <pc:sldMkLst>
          <pc:docMk/>
          <pc:sldMk cId="3648883592" sldId="302"/>
        </pc:sldMkLst>
        <pc:picChg chg="add mod">
          <ac:chgData name="Ellie Walker" userId="66e69a1d-ccaf-4679-9658-429970381190" providerId="ADAL" clId="{CBAE34B6-9742-2C42-8A62-C54E8CF08FED}" dt="2024-04-29T14:17:11.230" v="139" actId="14100"/>
          <ac:picMkLst>
            <pc:docMk/>
            <pc:sldMk cId="3648883592" sldId="302"/>
            <ac:picMk id="3" creationId="{AC0B0CB1-E81E-E7F1-ABB8-AD539EA6B0BA}"/>
          </ac:picMkLst>
        </pc:picChg>
      </pc:sldChg>
      <pc:sldChg chg="addSp modSp mod">
        <pc:chgData name="Ellie Walker" userId="66e69a1d-ccaf-4679-9658-429970381190" providerId="ADAL" clId="{CBAE34B6-9742-2C42-8A62-C54E8CF08FED}" dt="2024-04-29T14:17:17.082" v="143" actId="14100"/>
        <pc:sldMkLst>
          <pc:docMk/>
          <pc:sldMk cId="3788555592" sldId="303"/>
        </pc:sldMkLst>
        <pc:picChg chg="add mod">
          <ac:chgData name="Ellie Walker" userId="66e69a1d-ccaf-4679-9658-429970381190" providerId="ADAL" clId="{CBAE34B6-9742-2C42-8A62-C54E8CF08FED}" dt="2024-04-29T14:17:17.082" v="143" actId="14100"/>
          <ac:picMkLst>
            <pc:docMk/>
            <pc:sldMk cId="3788555592" sldId="303"/>
            <ac:picMk id="3" creationId="{2FD66B96-FED3-0081-F53D-ABBFA8887451}"/>
          </ac:picMkLst>
        </pc:picChg>
      </pc:sldChg>
      <pc:sldChg chg="addSp modSp mod">
        <pc:chgData name="Ellie Walker" userId="66e69a1d-ccaf-4679-9658-429970381190" providerId="ADAL" clId="{CBAE34B6-9742-2C42-8A62-C54E8CF08FED}" dt="2024-04-29T14:17:24.166" v="147" actId="14100"/>
        <pc:sldMkLst>
          <pc:docMk/>
          <pc:sldMk cId="2222500662" sldId="304"/>
        </pc:sldMkLst>
        <pc:picChg chg="add mod">
          <ac:chgData name="Ellie Walker" userId="66e69a1d-ccaf-4679-9658-429970381190" providerId="ADAL" clId="{CBAE34B6-9742-2C42-8A62-C54E8CF08FED}" dt="2024-04-29T14:17:24.166" v="147" actId="14100"/>
          <ac:picMkLst>
            <pc:docMk/>
            <pc:sldMk cId="2222500662" sldId="304"/>
            <ac:picMk id="3" creationId="{E738911A-C1F7-BD0D-33DD-39C962E8F574}"/>
          </ac:picMkLst>
        </pc:picChg>
      </pc:sldChg>
      <pc:sldChg chg="addSp modSp mod">
        <pc:chgData name="Ellie Walker" userId="66e69a1d-ccaf-4679-9658-429970381190" providerId="ADAL" clId="{CBAE34B6-9742-2C42-8A62-C54E8CF08FED}" dt="2024-04-29T14:17:30.820" v="151" actId="14100"/>
        <pc:sldMkLst>
          <pc:docMk/>
          <pc:sldMk cId="2918212321" sldId="305"/>
        </pc:sldMkLst>
        <pc:picChg chg="add mod">
          <ac:chgData name="Ellie Walker" userId="66e69a1d-ccaf-4679-9658-429970381190" providerId="ADAL" clId="{CBAE34B6-9742-2C42-8A62-C54E8CF08FED}" dt="2024-04-29T14:17:30.820" v="151" actId="14100"/>
          <ac:picMkLst>
            <pc:docMk/>
            <pc:sldMk cId="2918212321" sldId="305"/>
            <ac:picMk id="3" creationId="{B33E321D-29EC-B49D-7873-8B43302743A1}"/>
          </ac:picMkLst>
        </pc:picChg>
      </pc:sldChg>
      <pc:sldChg chg="addSp modSp mod">
        <pc:chgData name="Ellie Walker" userId="66e69a1d-ccaf-4679-9658-429970381190" providerId="ADAL" clId="{CBAE34B6-9742-2C42-8A62-C54E8CF08FED}" dt="2024-04-29T14:17:38.616" v="155" actId="14100"/>
        <pc:sldMkLst>
          <pc:docMk/>
          <pc:sldMk cId="484875585" sldId="306"/>
        </pc:sldMkLst>
        <pc:picChg chg="add mod">
          <ac:chgData name="Ellie Walker" userId="66e69a1d-ccaf-4679-9658-429970381190" providerId="ADAL" clId="{CBAE34B6-9742-2C42-8A62-C54E8CF08FED}" dt="2024-04-29T14:17:38.616" v="155" actId="14100"/>
          <ac:picMkLst>
            <pc:docMk/>
            <pc:sldMk cId="484875585" sldId="306"/>
            <ac:picMk id="3" creationId="{50361936-C611-5291-415B-6118493D9F4F}"/>
          </ac:picMkLst>
        </pc:picChg>
      </pc:sldChg>
    </pc:docChg>
  </pc:docChgLst>
  <pc:docChgLst>
    <pc:chgData name="Ellie Walker" userId="66e69a1d-ccaf-4679-9658-429970381190" providerId="ADAL" clId="{7D1058C5-711F-7D4A-8776-573E5FEB3260}"/>
    <pc:docChg chg="custSel modSld">
      <pc:chgData name="Ellie Walker" userId="66e69a1d-ccaf-4679-9658-429970381190" providerId="ADAL" clId="{7D1058C5-711F-7D4A-8776-573E5FEB3260}" dt="2024-08-29T07:54:52.354" v="5" actId="14100"/>
      <pc:docMkLst>
        <pc:docMk/>
      </pc:docMkLst>
      <pc:sldChg chg="addSp delSp modSp mod">
        <pc:chgData name="Ellie Walker" userId="66e69a1d-ccaf-4679-9658-429970381190" providerId="ADAL" clId="{7D1058C5-711F-7D4A-8776-573E5FEB3260}" dt="2024-08-29T07:54:52.354" v="5" actId="14100"/>
        <pc:sldMkLst>
          <pc:docMk/>
          <pc:sldMk cId="3159480239" sldId="258"/>
        </pc:sldMkLst>
        <pc:picChg chg="del mod">
          <ac:chgData name="Ellie Walker" userId="66e69a1d-ccaf-4679-9658-429970381190" providerId="ADAL" clId="{7D1058C5-711F-7D4A-8776-573E5FEB3260}" dt="2024-08-29T07:54:42.993" v="1" actId="478"/>
          <ac:picMkLst>
            <pc:docMk/>
            <pc:sldMk cId="3159480239" sldId="258"/>
            <ac:picMk id="3" creationId="{37ACB956-582D-B17F-30F1-C38D5B1390F5}"/>
          </ac:picMkLst>
        </pc:picChg>
        <pc:picChg chg="add mod">
          <ac:chgData name="Ellie Walker" userId="66e69a1d-ccaf-4679-9658-429970381190" providerId="ADAL" clId="{7D1058C5-711F-7D4A-8776-573E5FEB3260}" dt="2024-08-29T07:54:52.354" v="5" actId="14100"/>
          <ac:picMkLst>
            <pc:docMk/>
            <pc:sldMk cId="3159480239" sldId="258"/>
            <ac:picMk id="4" creationId="{BA258177-3FA4-A07F-B4CC-20172E460FE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30DCF-EC36-8060-437C-6937414664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DC3B99-612F-E4F1-F1E9-802985E2B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5F664-7871-0B24-C120-D59A02F95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9E9A-30C8-2B4F-9913-E7B8407EE36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096AD-030F-D01B-FEBE-D1B331CB4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8E1DB-DB16-5A7B-53A7-A418B4907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A83C-68EB-5C44-81ED-C5C8A76CB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69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7BC34-02EA-0E46-82BC-BAA2ED200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99FFF5-5FB7-8267-D258-2EFBF88E4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6271E-E055-BA3D-F25D-21F5A5B5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9E9A-30C8-2B4F-9913-E7B8407EE36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AA658-EE0C-7426-B3B8-553B12938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E4F5B-7FBF-C0B8-8719-21BB19B78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A83C-68EB-5C44-81ED-C5C8A76CB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87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82E48F-E104-EDE6-1D2C-D238086DF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F262B5-EEF8-3AD7-4427-CB4DF81F93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D5AEF-71C4-2A45-1BA0-4516F7785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9E9A-30C8-2B4F-9913-E7B8407EE36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E0241-4F94-7A4E-58FE-912871A92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F610B-EE6E-4284-C849-E5DAC8B62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A83C-68EB-5C44-81ED-C5C8A76CB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1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F0F3-DED3-CA0B-4F2C-CCF74BB4F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9CEE3-D745-57DD-F0C0-3FB7707CE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6D950-7515-25E4-A832-D2DDE5663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9E9A-30C8-2B4F-9913-E7B8407EE36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5900-9BC6-C916-AA90-579F0B7BD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D9AB8-9D34-ABC3-6558-3FF5DD15E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A83C-68EB-5C44-81ED-C5C8A76CB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02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BB3EB-6996-2CF8-A200-5A92FE47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C59F0-7014-EB9F-8EDB-1BADD4DA1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FD15B-932E-1325-AD2B-C1071DCF2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9E9A-30C8-2B4F-9913-E7B8407EE36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096EF-9CC9-9BAD-8418-EC04A084A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7A01B-8F33-587C-A44E-8040611FA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A83C-68EB-5C44-81ED-C5C8A76CB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0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3F72E-99E8-8818-673C-093326AD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BAB86-B834-6576-B4DE-4856B79CC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7CBB7D-F7DE-E9DE-9E77-F8F587BBF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A11E-9D26-C5EA-0E06-98B68EDBB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9E9A-30C8-2B4F-9913-E7B8407EE36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F63B3-FA64-6D15-7E99-3C6BECEEA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EF9C4-2A61-82D8-A2EC-65A6F9A55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A83C-68EB-5C44-81ED-C5C8A76CB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99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333F7-EA50-9F88-093C-E238EECAD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0336A-45E8-CEEE-D3C8-BC22254D1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CF3CD-4F9A-6FBC-2726-E9C949458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7F774-45FA-B3D7-9349-5998DE465D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D5AA5C-679B-6F16-2B5E-72C0C2376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A4B512-521F-1891-B1FC-75F0166A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9E9A-30C8-2B4F-9913-E7B8407EE36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22B9C3-0F27-0A7C-8E49-FFA7B865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9927-3F07-7BCB-81DD-3CF6F4C9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A83C-68EB-5C44-81ED-C5C8A76CB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30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DE36D-76A8-D759-A3D7-6186C4E11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E220A4-7752-1EED-08A6-0E1A6332E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9E9A-30C8-2B4F-9913-E7B8407EE36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23C4D8-E322-6CEB-C31D-0AAD023A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8370A0-6667-0686-8D6C-0A546772A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A83C-68EB-5C44-81ED-C5C8A76CB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79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5FE7A-CC64-D7E8-2D22-3342DE03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9E9A-30C8-2B4F-9913-E7B8407EE36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4C72E8-A852-3881-93DF-BC7CE58C6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F5729-94F9-0527-4497-2B7D75715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A83C-68EB-5C44-81ED-C5C8A76CB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06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26B1E-F7EE-5AC0-9083-08B34357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AF166-D322-8CA9-0777-8D2411232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C857F-4A1D-31F3-5D5D-8FB1DEF69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05677F-084B-4DE1-B46C-BA3D4AF76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9E9A-30C8-2B4F-9913-E7B8407EE36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DA038-A0F0-75F1-DE37-C78CA90F2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6A281-5085-E91B-727F-B15DF78C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A83C-68EB-5C44-81ED-C5C8A76CB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11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AE23E-8448-F55C-ADD0-F2FD342B8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D9A543-C575-17F3-D7F6-332DCBF4A2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98EC8E-BC77-C89E-F605-E16668888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2F0600-CC8B-E78C-5E77-416A5F01E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9E9A-30C8-2B4F-9913-E7B8407EE36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41D85-11B9-3982-2610-31AC2D554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7C218-097D-26B5-704E-A796CAFD3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A83C-68EB-5C44-81ED-C5C8A76CB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27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CF1581-EC93-56D0-C25F-09D65154B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9AA0E-1D33-BF34-6CB5-E7EE5C25C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3E4AA-00B4-2BFD-9BEB-018BCA50C2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389E9A-30C8-2B4F-9913-E7B8407EE36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160C-9233-A4D1-A0D4-E9BF66EF4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AF794-4A14-D497-0CA7-CF1461A65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89A83C-68EB-5C44-81ED-C5C8A76CB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0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5AF1A-E6B9-FEBA-FC01-1F6D46DB30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618060-2D6B-5EB0-FDC6-D1BF54A601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the world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EB5FFB7E-3C78-6430-FED4-6497A34CF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62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ED9B4639-7F20-B7A0-1DB0-AE4F83D39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78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mustache and a turban&#10;&#10;Description automatically generated">
            <a:extLst>
              <a:ext uri="{FF2B5EF4-FFF2-40B4-BE49-F238E27FC236}">
                <a16:creationId xmlns:a16="http://schemas.microsoft.com/office/drawing/2014/main" id="{8E5FC95E-BCB6-39C7-CA3B-8688B9BAE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06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glasses and a sign&#10;&#10;Description automatically generated">
            <a:extLst>
              <a:ext uri="{FF2B5EF4-FFF2-40B4-BE49-F238E27FC236}">
                <a16:creationId xmlns:a16="http://schemas.microsoft.com/office/drawing/2014/main" id="{A966C954-947D-218C-B95E-E1F8C0AC0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46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roken building&#10;&#10;Description automatically generated">
            <a:extLst>
              <a:ext uri="{FF2B5EF4-FFF2-40B4-BE49-F238E27FC236}">
                <a16:creationId xmlns:a16="http://schemas.microsoft.com/office/drawing/2014/main" id="{950F154A-5254-2D33-101B-4EEBEE8DF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01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05D16F0F-57A7-3499-9955-42DFD7BD6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98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head scarf&#10;&#10;Description automatically generated">
            <a:extLst>
              <a:ext uri="{FF2B5EF4-FFF2-40B4-BE49-F238E27FC236}">
                <a16:creationId xmlns:a16="http://schemas.microsoft.com/office/drawing/2014/main" id="{98A2E580-D4E9-6D7E-6A70-5127E453E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40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85617E5C-64C6-CB40-A0E1-EEA757A38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38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752AFFF2-401E-8A61-C305-982D2A7D1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44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short dark hair&#10;&#10;Description automatically generated">
            <a:extLst>
              <a:ext uri="{FF2B5EF4-FFF2-40B4-BE49-F238E27FC236}">
                <a16:creationId xmlns:a16="http://schemas.microsoft.com/office/drawing/2014/main" id="{85E597D1-A99E-2771-E417-5E7A7F178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14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11BB34FC-DF0B-45A7-DDF5-724964B0B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99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to the side&#10;&#10;Description automatically generated">
            <a:extLst>
              <a:ext uri="{FF2B5EF4-FFF2-40B4-BE49-F238E27FC236}">
                <a16:creationId xmlns:a16="http://schemas.microsoft.com/office/drawing/2014/main" id="{4CE4E280-7B40-D08C-DF62-F4F1B7036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03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person with long black hair&#10;&#10;Description automatically generated">
            <a:extLst>
              <a:ext uri="{FF2B5EF4-FFF2-40B4-BE49-F238E27FC236}">
                <a16:creationId xmlns:a16="http://schemas.microsoft.com/office/drawing/2014/main" id="{8413004D-E9E6-0CF9-D349-C6505D996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95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braids looking at the camera&#10;&#10;Description automatically generated">
            <a:extLst>
              <a:ext uri="{FF2B5EF4-FFF2-40B4-BE49-F238E27FC236}">
                <a16:creationId xmlns:a16="http://schemas.microsoft.com/office/drawing/2014/main" id="{EEE53983-56AA-E717-F014-7D580F412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77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dark hair and purple text&#10;&#10;Description automatically generated">
            <a:extLst>
              <a:ext uri="{FF2B5EF4-FFF2-40B4-BE49-F238E27FC236}">
                <a16:creationId xmlns:a16="http://schemas.microsoft.com/office/drawing/2014/main" id="{030B1555-B045-C3D3-40D9-59818CC13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6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n orange shirt&#10;&#10;Description automatically generated">
            <a:extLst>
              <a:ext uri="{FF2B5EF4-FFF2-40B4-BE49-F238E27FC236}">
                <a16:creationId xmlns:a16="http://schemas.microsoft.com/office/drawing/2014/main" id="{46EEC5EA-4610-67F5-5868-C81EECAED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44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7802A4D4-2EE6-37E3-A6E5-317563BA2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head scarf&#10;&#10;Description automatically generated">
            <a:extLst>
              <a:ext uri="{FF2B5EF4-FFF2-40B4-BE49-F238E27FC236}">
                <a16:creationId xmlns:a16="http://schemas.microsoft.com/office/drawing/2014/main" id="{049DF0D1-8F10-902F-C579-E93E75361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43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hat on her head&#10;&#10;Description automatically generated">
            <a:extLst>
              <a:ext uri="{FF2B5EF4-FFF2-40B4-BE49-F238E27FC236}">
                <a16:creationId xmlns:a16="http://schemas.microsoft.com/office/drawing/2014/main" id="{CB3AC1FD-E902-1096-2ECA-8E74E8FEE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6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mustache and a mustache and a person with a beard&#10;&#10;Description automatically generated">
            <a:extLst>
              <a:ext uri="{FF2B5EF4-FFF2-40B4-BE49-F238E27FC236}">
                <a16:creationId xmlns:a16="http://schemas.microsoft.com/office/drawing/2014/main" id="{C4FB07BB-D50E-1819-7A1F-A29AEB893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87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lue head scarf&#10;&#10;Description automatically generated">
            <a:extLst>
              <a:ext uri="{FF2B5EF4-FFF2-40B4-BE49-F238E27FC236}">
                <a16:creationId xmlns:a16="http://schemas.microsoft.com/office/drawing/2014/main" id="{D60CEF2E-6099-E632-12F9-355F71313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04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&#10;&#10;Description automatically generated">
            <a:extLst>
              <a:ext uri="{FF2B5EF4-FFF2-40B4-BE49-F238E27FC236}">
                <a16:creationId xmlns:a16="http://schemas.microsoft.com/office/drawing/2014/main" id="{1D6F49EC-DE13-ED98-B3C3-98262E8EB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96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carrying a child&#10;&#10;Description automatically generated">
            <a:extLst>
              <a:ext uri="{FF2B5EF4-FFF2-40B4-BE49-F238E27FC236}">
                <a16:creationId xmlns:a16="http://schemas.microsoft.com/office/drawing/2014/main" id="{BA258177-3FA4-A07F-B4CC-20172E460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80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headscarf and text&#10;&#10;Description automatically generated">
            <a:extLst>
              <a:ext uri="{FF2B5EF4-FFF2-40B4-BE49-F238E27FC236}">
                <a16:creationId xmlns:a16="http://schemas.microsoft.com/office/drawing/2014/main" id="{F908C901-E518-407E-B1B4-70BCB3E78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25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3E6E4598-04CE-CFD5-E048-14B66926F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19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headdress&#10;&#10;Description automatically generated">
            <a:extLst>
              <a:ext uri="{FF2B5EF4-FFF2-40B4-BE49-F238E27FC236}">
                <a16:creationId xmlns:a16="http://schemas.microsoft.com/office/drawing/2014/main" id="{5124CA36-FF49-4FC8-3933-991092BED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6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mustache and a sign&#10;&#10;Description automatically generated">
            <a:extLst>
              <a:ext uri="{FF2B5EF4-FFF2-40B4-BE49-F238E27FC236}">
                <a16:creationId xmlns:a16="http://schemas.microsoft.com/office/drawing/2014/main" id="{165AC1BC-57CC-3B6E-C84B-9091CFE82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32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tore&#10;&#10;Description automatically generated">
            <a:extLst>
              <a:ext uri="{FF2B5EF4-FFF2-40B4-BE49-F238E27FC236}">
                <a16:creationId xmlns:a16="http://schemas.microsoft.com/office/drawing/2014/main" id="{76EEB93A-03DF-EC06-2C65-99DFCDAFA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56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miling and standing next to each other&#10;&#10;Description automatically generated">
            <a:extLst>
              <a:ext uri="{FF2B5EF4-FFF2-40B4-BE49-F238E27FC236}">
                <a16:creationId xmlns:a16="http://schemas.microsoft.com/office/drawing/2014/main" id="{70B6E9B1-2170-0A3A-D27D-810171B2D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47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young child&#10;&#10;Description automatically generated">
            <a:extLst>
              <a:ext uri="{FF2B5EF4-FFF2-40B4-BE49-F238E27FC236}">
                <a16:creationId xmlns:a16="http://schemas.microsoft.com/office/drawing/2014/main" id="{AC14F07E-4478-084F-64D8-5E3132D51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01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76D4BC37-4F7F-A8BB-8AF1-D04B0B9B6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646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mustache and a black shirt&#10;&#10;Description automatically generated">
            <a:extLst>
              <a:ext uri="{FF2B5EF4-FFF2-40B4-BE49-F238E27FC236}">
                <a16:creationId xmlns:a16="http://schemas.microsoft.com/office/drawing/2014/main" id="{AEABA6F5-6C54-AFF9-DDF5-57C607DE3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94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mustache and hat&#10;&#10;Description automatically generated">
            <a:extLst>
              <a:ext uri="{FF2B5EF4-FFF2-40B4-BE49-F238E27FC236}">
                <a16:creationId xmlns:a16="http://schemas.microsoft.com/office/drawing/2014/main" id="{750F5B57-57FF-36F4-4697-765FEC6CE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18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shirt&#10;&#10;Description automatically generated">
            <a:extLst>
              <a:ext uri="{FF2B5EF4-FFF2-40B4-BE49-F238E27FC236}">
                <a16:creationId xmlns:a16="http://schemas.microsoft.com/office/drawing/2014/main" id="{15032060-D1EC-50D3-AA38-2FD2D51AB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81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head scarf and smiling&#10;&#10;Description automatically generated">
            <a:extLst>
              <a:ext uri="{FF2B5EF4-FFF2-40B4-BE49-F238E27FC236}">
                <a16:creationId xmlns:a16="http://schemas.microsoft.com/office/drawing/2014/main" id="{C675B198-01E8-1A5C-5D1C-766AE79B3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507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person smiling for a picture&#10;&#10;Description automatically generated">
            <a:extLst>
              <a:ext uri="{FF2B5EF4-FFF2-40B4-BE49-F238E27FC236}">
                <a16:creationId xmlns:a16="http://schemas.microsoft.com/office/drawing/2014/main" id="{CE3DBAEB-D6E5-CFAA-438B-F3D00152C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609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head scarf&#10;&#10;Description automatically generated">
            <a:extLst>
              <a:ext uri="{FF2B5EF4-FFF2-40B4-BE49-F238E27FC236}">
                <a16:creationId xmlns:a16="http://schemas.microsoft.com/office/drawing/2014/main" id="{87088E36-E507-7D32-A62A-FC2D3744A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1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short hair and a blue background&#10;&#10;Description automatically generated">
            <a:extLst>
              <a:ext uri="{FF2B5EF4-FFF2-40B4-BE49-F238E27FC236}">
                <a16:creationId xmlns:a16="http://schemas.microsoft.com/office/drawing/2014/main" id="{52B7C396-2344-40A2-7DAD-C0809D4C7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928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head scarf&#10;&#10;Description automatically generated">
            <a:extLst>
              <a:ext uri="{FF2B5EF4-FFF2-40B4-BE49-F238E27FC236}">
                <a16:creationId xmlns:a16="http://schemas.microsoft.com/office/drawing/2014/main" id="{47DF93F9-4FB3-ABEC-8C15-A167AD28D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338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white hat&#10;&#10;Description automatically generated">
            <a:extLst>
              <a:ext uri="{FF2B5EF4-FFF2-40B4-BE49-F238E27FC236}">
                <a16:creationId xmlns:a16="http://schemas.microsoft.com/office/drawing/2014/main" id="{C84C31F4-3999-EF1A-106D-5DE59A610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492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purple shirt&#10;&#10;Description automatically generated">
            <a:extLst>
              <a:ext uri="{FF2B5EF4-FFF2-40B4-BE49-F238E27FC236}">
                <a16:creationId xmlns:a16="http://schemas.microsoft.com/office/drawing/2014/main" id="{AC0B0CB1-E81E-E7F1-ABB8-AD539EA6B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835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hat&#10;&#10;Description automatically generated">
            <a:extLst>
              <a:ext uri="{FF2B5EF4-FFF2-40B4-BE49-F238E27FC236}">
                <a16:creationId xmlns:a16="http://schemas.microsoft.com/office/drawing/2014/main" id="{2FD66B96-FED3-0081-F53D-ABBFA8887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555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a child smiling&#10;&#10;Description automatically generated">
            <a:extLst>
              <a:ext uri="{FF2B5EF4-FFF2-40B4-BE49-F238E27FC236}">
                <a16:creationId xmlns:a16="http://schemas.microsoft.com/office/drawing/2014/main" id="{E738911A-C1F7-BD0D-33DD-39C962E8F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006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ack jacket&#10;&#10;Description automatically generated">
            <a:extLst>
              <a:ext uri="{FF2B5EF4-FFF2-40B4-BE49-F238E27FC236}">
                <a16:creationId xmlns:a16="http://schemas.microsoft.com/office/drawing/2014/main" id="{B33E321D-29EC-B49D-7873-8B4330274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12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his head in his hands&#10;&#10;Description automatically generated">
            <a:extLst>
              <a:ext uri="{FF2B5EF4-FFF2-40B4-BE49-F238E27FC236}">
                <a16:creationId xmlns:a16="http://schemas.microsoft.com/office/drawing/2014/main" id="{17B34CFD-EB99-79E1-2467-886680C8E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233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50361936-C611-5291-415B-6118493D9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755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mustache and beard&#10;&#10;Description automatically generated">
            <a:extLst>
              <a:ext uri="{FF2B5EF4-FFF2-40B4-BE49-F238E27FC236}">
                <a16:creationId xmlns:a16="http://schemas.microsoft.com/office/drawing/2014/main" id="{E262DFFD-9873-9BFE-39F8-80B9B01CD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36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bed&#10;&#10;Description automatically generated">
            <a:extLst>
              <a:ext uri="{FF2B5EF4-FFF2-40B4-BE49-F238E27FC236}">
                <a16:creationId xmlns:a16="http://schemas.microsoft.com/office/drawing/2014/main" id="{62E7A86D-0DA2-2B4E-CFA0-EEC9E594F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1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bench&#10;&#10;Description automatically generated">
            <a:extLst>
              <a:ext uri="{FF2B5EF4-FFF2-40B4-BE49-F238E27FC236}">
                <a16:creationId xmlns:a16="http://schemas.microsoft.com/office/drawing/2014/main" id="{2CFE731C-6C28-A412-3B38-C7F4E5569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74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all&#10;&#10;Description automatically generated">
            <a:extLst>
              <a:ext uri="{FF2B5EF4-FFF2-40B4-BE49-F238E27FC236}">
                <a16:creationId xmlns:a16="http://schemas.microsoft.com/office/drawing/2014/main" id="{3EAA5828-7553-AC32-856A-3FA85FC61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60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head scarf&#10;&#10;Description automatically generated">
            <a:extLst>
              <a:ext uri="{FF2B5EF4-FFF2-40B4-BE49-F238E27FC236}">
                <a16:creationId xmlns:a16="http://schemas.microsoft.com/office/drawing/2014/main" id="{FD63ABE8-C2E7-1F7D-6B41-A34E26725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40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71f82d-731c-44f4-9435-78e4218ec75a" xsi:nil="true"/>
    <lcf76f155ced4ddcb4097134ff3c332f xmlns="187b9a3d-8b79-4573-b661-e375b8b9162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D73AF50C6E5E4BA2E8C3D069AEFFE6" ma:contentTypeVersion="18" ma:contentTypeDescription="Create a new document." ma:contentTypeScope="" ma:versionID="04f0c0f4ce318e06be1570d0f0369040">
  <xsd:schema xmlns:xsd="http://www.w3.org/2001/XMLSchema" xmlns:xs="http://www.w3.org/2001/XMLSchema" xmlns:p="http://schemas.microsoft.com/office/2006/metadata/properties" xmlns:ns2="187b9a3d-8b79-4573-b661-e375b8b9162b" xmlns:ns3="eb71f82d-731c-44f4-9435-78e4218ec75a" targetNamespace="http://schemas.microsoft.com/office/2006/metadata/properties" ma:root="true" ma:fieldsID="c55cdb3576ba54453fb0e08979115b16" ns2:_="" ns3:_="">
    <xsd:import namespace="187b9a3d-8b79-4573-b661-e375b8b9162b"/>
    <xsd:import namespace="eb71f82d-731c-44f4-9435-78e4218ec7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7b9a3d-8b79-4573-b661-e375b8b91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281c50b-3855-40c4-9d0c-c40ade0acd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71f82d-731c-44f4-9435-78e4218ec7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3d83006-a33a-4adb-b17c-4d463b8a7eea}" ma:internalName="TaxCatchAll" ma:showField="CatchAllData" ma:web="eb71f82d-731c-44f4-9435-78e4218ec7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2EF806-3D3E-4CDD-B209-881669D2713E}">
  <ds:schemaRefs>
    <ds:schemaRef ds:uri="http://schemas.microsoft.com/sharepoint/v3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01a24631-7b90-476c-8acd-818fa7139b52"/>
    <ds:schemaRef ds:uri="http://purl.org/dc/dcmitype/"/>
    <ds:schemaRef ds:uri="http://purl.org/dc/elements/1.1/"/>
    <ds:schemaRef ds:uri="http://schemas.openxmlformats.org/package/2006/metadata/core-properties"/>
    <ds:schemaRef ds:uri="83656ac9-f8ff-4c01-b7c8-2ba5134d0b8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971FB64-9CBF-4BA8-BE69-7E283E3D062A}"/>
</file>

<file path=customXml/itemProps3.xml><?xml version="1.0" encoding="utf-8"?>
<ds:datastoreItem xmlns:ds="http://schemas.openxmlformats.org/officeDocument/2006/customXml" ds:itemID="{9CE0AAD8-2609-4719-87CB-9912DF6493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Macintosh PowerPoint</Application>
  <PresentationFormat>Widescreen</PresentationFormat>
  <Paragraphs>0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Ellie Walker</dc:creator>
  <cp:lastModifiedBy>Ellie Walker</cp:lastModifiedBy>
  <cp:revision>1</cp:revision>
  <dcterms:created xsi:type="dcterms:W3CDTF">2024-04-29T11:48:23Z</dcterms:created>
  <dcterms:modified xsi:type="dcterms:W3CDTF">2024-08-29T07:54:52Z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0x010100434111F9522F2D4A94E89DE4479E1C67</vt:lpwstr>
  </property>
  <property fmtid="{D5CDD505-2E9C-101B-9397-08002B2CF9AE}" pid="3" name="MediaServiceImageTags">
    <vt:lpwstr/>
  </property>
</Properties>
</file>