
<file path=[Content_Types].xml><?xml version="1.0" encoding="utf-8"?>
<Types xmlns="http://schemas.openxmlformats.org/package/2006/content-types">
  <Default Extension="bmp" ContentType="image/bmp"/>
  <Default Extension="gif" ContentType="image/gif"/>
  <Default Extension="jpeg" ContentType="image/jpg"/>
  <Default Extension="mov" ContentType="application/movie"/>
  <Default Extension="pdf" ContentType="application/pdf"/>
  <Default Extension="png" ContentType="image/png"/>
  <Default Extension="rels" ContentType="application/vnd.openxmlformats-package.relationships+xml"/>
  <Default Extension="tif" ContentType="image/ti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bleStyles.xml" ContentType="application/vnd.openxmlformats-officedocument.presentationml.tableStyle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ommentAuthors" Target="commentAuthors.xml"/><Relationship Id="rId21" Type="http://schemas.openxmlformats.org/officeDocument/2006/relationships/slide" Target="slides/slide14.xml"/><Relationship Id="rId7" Type="http://schemas.openxmlformats.org/officeDocument/2006/relationships/notesMaster" Target="notesMasters/notes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viewProps" Target="viewProps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presProps" Target="presProps.xml"/><Relationship Id="rId6" Type="http://schemas.openxmlformats.org/officeDocument/2006/relationships/theme" Target="theme/theme1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customXml" Target="../customXml/item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customXml" Target="../customXml/item1.xml"/>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andy path between two hills leading to the ocean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Heron flying low over a beach with a short fence in the foreground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View of beach and sea from a grassy sand dune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“Type a quote here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View of beach and sea from a grassy sand dune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1@2x.png" descr="1@2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Event Title Goes Here Event Title Goes Here"/>
          <p:cNvSpPr txBox="1"/>
          <p:nvPr/>
        </p:nvSpPr>
        <p:spPr>
          <a:xfrm>
            <a:off x="10768622" y="2848778"/>
            <a:ext cx="12640037" cy="2680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pc="-180" sz="9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Event Title Goes Here</a:t>
            </a:r>
            <a:br/>
            <a:r>
              <a:t>Event Title Goes Here</a:t>
            </a:r>
          </a:p>
        </p:txBody>
      </p:sp>
      <p:sp>
        <p:nvSpPr>
          <p:cNvPr id="139" name="Optional event tagline here"/>
          <p:cNvSpPr txBox="1"/>
          <p:nvPr/>
        </p:nvSpPr>
        <p:spPr>
          <a:xfrm>
            <a:off x="10768622" y="5620729"/>
            <a:ext cx="12640037" cy="743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Optional event tagline here</a:t>
            </a:r>
          </a:p>
        </p:txBody>
      </p:sp>
      <p:sp>
        <p:nvSpPr>
          <p:cNvPr id="140" name="LOCATION"/>
          <p:cNvSpPr txBox="1"/>
          <p:nvPr/>
        </p:nvSpPr>
        <p:spPr>
          <a:xfrm>
            <a:off x="10768622" y="9484163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pc="79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LOCATION</a:t>
            </a:r>
          </a:p>
        </p:txBody>
      </p:sp>
      <p:sp>
        <p:nvSpPr>
          <p:cNvPr id="141" name="DATE"/>
          <p:cNvSpPr txBox="1"/>
          <p:nvPr/>
        </p:nvSpPr>
        <p:spPr>
          <a:xfrm>
            <a:off x="10768622" y="10355452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pc="79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142" name="TIME"/>
          <p:cNvSpPr txBox="1"/>
          <p:nvPr/>
        </p:nvSpPr>
        <p:spPr>
          <a:xfrm>
            <a:off x="10768622" y="11226741"/>
            <a:ext cx="12640037" cy="65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pc="79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TIME</a:t>
            </a:r>
          </a:p>
        </p:txBody>
      </p:sp>
      <p:sp>
        <p:nvSpPr>
          <p:cNvPr id="143" name="Optional/any extra information that you would like to include can go here in this box."/>
          <p:cNvSpPr txBox="1"/>
          <p:nvPr/>
        </p:nvSpPr>
        <p:spPr>
          <a:xfrm>
            <a:off x="10768622" y="6994363"/>
            <a:ext cx="12640037" cy="1403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Optional/any extra information that you would like to include can go here in this box.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10@2x.png" descr="10@2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Event Title Goes Here Event Title Goes Here"/>
          <p:cNvSpPr txBox="1"/>
          <p:nvPr/>
        </p:nvSpPr>
        <p:spPr>
          <a:xfrm>
            <a:off x="10768622" y="2848778"/>
            <a:ext cx="12640037" cy="2680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pc="-180" sz="9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Event Title Goes Here</a:t>
            </a:r>
            <a:br/>
            <a:r>
              <a:t>Event Title Goes Here</a:t>
            </a:r>
          </a:p>
        </p:txBody>
      </p:sp>
      <p:sp>
        <p:nvSpPr>
          <p:cNvPr id="211" name="Optional event tagline here"/>
          <p:cNvSpPr txBox="1"/>
          <p:nvPr/>
        </p:nvSpPr>
        <p:spPr>
          <a:xfrm>
            <a:off x="10768622" y="5620729"/>
            <a:ext cx="12640037" cy="743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Optional event tagline here</a:t>
            </a:r>
          </a:p>
        </p:txBody>
      </p:sp>
      <p:sp>
        <p:nvSpPr>
          <p:cNvPr id="212" name="LOCATION"/>
          <p:cNvSpPr txBox="1"/>
          <p:nvPr/>
        </p:nvSpPr>
        <p:spPr>
          <a:xfrm>
            <a:off x="10768622" y="9484163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pc="79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LOCATION</a:t>
            </a:r>
          </a:p>
        </p:txBody>
      </p:sp>
      <p:sp>
        <p:nvSpPr>
          <p:cNvPr id="213" name="DATE"/>
          <p:cNvSpPr txBox="1"/>
          <p:nvPr/>
        </p:nvSpPr>
        <p:spPr>
          <a:xfrm>
            <a:off x="10768622" y="10355452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pc="79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214" name="TIME"/>
          <p:cNvSpPr txBox="1"/>
          <p:nvPr/>
        </p:nvSpPr>
        <p:spPr>
          <a:xfrm>
            <a:off x="10768622" y="11226741"/>
            <a:ext cx="12640037" cy="65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pc="79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TIME</a:t>
            </a:r>
          </a:p>
        </p:txBody>
      </p:sp>
      <p:sp>
        <p:nvSpPr>
          <p:cNvPr id="215" name="Optional/Any extra information that you would like to include can go here in this box."/>
          <p:cNvSpPr txBox="1"/>
          <p:nvPr/>
        </p:nvSpPr>
        <p:spPr>
          <a:xfrm>
            <a:off x="10768622" y="6994363"/>
            <a:ext cx="12640037" cy="1403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Optional/Any extra information that you would like to include can go here in this box.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1 IN 7 Slide.jpg" descr="1 IN 7 Slid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3" name="70 COUNTRIES Slide.jpg" descr="70 COUNTRIES Slid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2@2x.png" descr="2@2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Event Title Goes Here Event Title Goes Here"/>
          <p:cNvSpPr txBox="1"/>
          <p:nvPr/>
        </p:nvSpPr>
        <p:spPr>
          <a:xfrm>
            <a:off x="10768622" y="2848778"/>
            <a:ext cx="12640037" cy="2680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pc="-180" sz="9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Event Title Goes Here</a:t>
            </a:r>
            <a:br/>
            <a:r>
              <a:t>Event Title Goes Here</a:t>
            </a:r>
          </a:p>
        </p:txBody>
      </p:sp>
      <p:sp>
        <p:nvSpPr>
          <p:cNvPr id="147" name="Optional event tagline here"/>
          <p:cNvSpPr txBox="1"/>
          <p:nvPr/>
        </p:nvSpPr>
        <p:spPr>
          <a:xfrm>
            <a:off x="10768622" y="5620729"/>
            <a:ext cx="12640037" cy="743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Optional event tagline here</a:t>
            </a:r>
          </a:p>
        </p:txBody>
      </p:sp>
      <p:sp>
        <p:nvSpPr>
          <p:cNvPr id="148" name="LOCATION"/>
          <p:cNvSpPr txBox="1"/>
          <p:nvPr/>
        </p:nvSpPr>
        <p:spPr>
          <a:xfrm>
            <a:off x="10768622" y="9484163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pc="79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LOCATION</a:t>
            </a:r>
          </a:p>
        </p:txBody>
      </p:sp>
      <p:sp>
        <p:nvSpPr>
          <p:cNvPr id="149" name="DATE"/>
          <p:cNvSpPr txBox="1"/>
          <p:nvPr/>
        </p:nvSpPr>
        <p:spPr>
          <a:xfrm>
            <a:off x="10768622" y="10355452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pc="79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150" name="TIME"/>
          <p:cNvSpPr txBox="1"/>
          <p:nvPr/>
        </p:nvSpPr>
        <p:spPr>
          <a:xfrm>
            <a:off x="10768622" y="11226741"/>
            <a:ext cx="12640037" cy="65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pc="79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TIME</a:t>
            </a:r>
          </a:p>
        </p:txBody>
      </p:sp>
      <p:sp>
        <p:nvSpPr>
          <p:cNvPr id="151" name="Optional/Any extra information that you would like to include can go here in this box."/>
          <p:cNvSpPr txBox="1"/>
          <p:nvPr/>
        </p:nvSpPr>
        <p:spPr>
          <a:xfrm>
            <a:off x="10768622" y="6994363"/>
            <a:ext cx="12640037" cy="1403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Optional/Any extra information that you would like to include can go here in this box.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3@2x.png" descr="3@2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Event Title Goes Here Event Title Goes Here"/>
          <p:cNvSpPr txBox="1"/>
          <p:nvPr/>
        </p:nvSpPr>
        <p:spPr>
          <a:xfrm>
            <a:off x="10768622" y="2848778"/>
            <a:ext cx="12640037" cy="2680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pc="-180" sz="9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Event Title Goes Here</a:t>
            </a:r>
            <a:br/>
            <a:r>
              <a:t>Event Title Goes Here</a:t>
            </a:r>
          </a:p>
        </p:txBody>
      </p:sp>
      <p:sp>
        <p:nvSpPr>
          <p:cNvPr id="155" name="Optional event tagline here"/>
          <p:cNvSpPr txBox="1"/>
          <p:nvPr/>
        </p:nvSpPr>
        <p:spPr>
          <a:xfrm>
            <a:off x="10768622" y="5620729"/>
            <a:ext cx="12640037" cy="743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Optional event tagline here</a:t>
            </a:r>
          </a:p>
        </p:txBody>
      </p:sp>
      <p:sp>
        <p:nvSpPr>
          <p:cNvPr id="156" name="LOCATION"/>
          <p:cNvSpPr txBox="1"/>
          <p:nvPr/>
        </p:nvSpPr>
        <p:spPr>
          <a:xfrm>
            <a:off x="10768622" y="9484163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pc="79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LOCATION</a:t>
            </a:r>
          </a:p>
        </p:txBody>
      </p:sp>
      <p:sp>
        <p:nvSpPr>
          <p:cNvPr id="157" name="DATE"/>
          <p:cNvSpPr txBox="1"/>
          <p:nvPr/>
        </p:nvSpPr>
        <p:spPr>
          <a:xfrm>
            <a:off x="10768622" y="10355452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pc="79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158" name="TIME"/>
          <p:cNvSpPr txBox="1"/>
          <p:nvPr/>
        </p:nvSpPr>
        <p:spPr>
          <a:xfrm>
            <a:off x="10768622" y="11226741"/>
            <a:ext cx="12640037" cy="65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pc="79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TIME</a:t>
            </a:r>
          </a:p>
        </p:txBody>
      </p:sp>
      <p:sp>
        <p:nvSpPr>
          <p:cNvPr id="159" name="Optional/Any extra information that you would like to include can go here in this box."/>
          <p:cNvSpPr txBox="1"/>
          <p:nvPr/>
        </p:nvSpPr>
        <p:spPr>
          <a:xfrm>
            <a:off x="10768622" y="6994363"/>
            <a:ext cx="12640037" cy="1403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Optional/Any extra information that you would like to include can go here in this box.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4@2x.png" descr="4@2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Event Title Goes Here Event Title Goes Here"/>
          <p:cNvSpPr txBox="1"/>
          <p:nvPr/>
        </p:nvSpPr>
        <p:spPr>
          <a:xfrm>
            <a:off x="10768622" y="2848778"/>
            <a:ext cx="12640037" cy="2680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pc="-180" sz="9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Event Title Goes Here</a:t>
            </a:r>
            <a:br/>
            <a:r>
              <a:t>Event Title Goes Here</a:t>
            </a:r>
          </a:p>
        </p:txBody>
      </p:sp>
      <p:sp>
        <p:nvSpPr>
          <p:cNvPr id="163" name="Optional event tagline here"/>
          <p:cNvSpPr txBox="1"/>
          <p:nvPr/>
        </p:nvSpPr>
        <p:spPr>
          <a:xfrm>
            <a:off x="10768622" y="5620729"/>
            <a:ext cx="12640037" cy="743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Optional event tagline here</a:t>
            </a:r>
          </a:p>
        </p:txBody>
      </p:sp>
      <p:sp>
        <p:nvSpPr>
          <p:cNvPr id="164" name="LOCATION"/>
          <p:cNvSpPr txBox="1"/>
          <p:nvPr/>
        </p:nvSpPr>
        <p:spPr>
          <a:xfrm>
            <a:off x="10768622" y="9484163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pc="79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LOCATION</a:t>
            </a:r>
          </a:p>
        </p:txBody>
      </p:sp>
      <p:sp>
        <p:nvSpPr>
          <p:cNvPr id="165" name="DATE"/>
          <p:cNvSpPr txBox="1"/>
          <p:nvPr/>
        </p:nvSpPr>
        <p:spPr>
          <a:xfrm>
            <a:off x="10768622" y="10355452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pc="79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166" name="TIME"/>
          <p:cNvSpPr txBox="1"/>
          <p:nvPr/>
        </p:nvSpPr>
        <p:spPr>
          <a:xfrm>
            <a:off x="10768622" y="11226741"/>
            <a:ext cx="12640037" cy="65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pc="79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TIME</a:t>
            </a:r>
          </a:p>
        </p:txBody>
      </p:sp>
      <p:sp>
        <p:nvSpPr>
          <p:cNvPr id="167" name="Optional/Any extra information that you would like to include can go here in this box."/>
          <p:cNvSpPr txBox="1"/>
          <p:nvPr/>
        </p:nvSpPr>
        <p:spPr>
          <a:xfrm>
            <a:off x="10768622" y="6994363"/>
            <a:ext cx="12640037" cy="1403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Optional/Any extra information that you would like to include can go here in this box.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5@2x.png" descr="5@2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Event Title Goes Here Event Title Goes Here"/>
          <p:cNvSpPr txBox="1"/>
          <p:nvPr/>
        </p:nvSpPr>
        <p:spPr>
          <a:xfrm>
            <a:off x="10768622" y="2848778"/>
            <a:ext cx="12640037" cy="2680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pc="-180" sz="9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Event Title Goes Here</a:t>
            </a:r>
            <a:br/>
            <a:r>
              <a:t>Event Title Goes Here</a:t>
            </a:r>
          </a:p>
        </p:txBody>
      </p:sp>
      <p:sp>
        <p:nvSpPr>
          <p:cNvPr id="171" name="Optional event tagline here"/>
          <p:cNvSpPr txBox="1"/>
          <p:nvPr/>
        </p:nvSpPr>
        <p:spPr>
          <a:xfrm>
            <a:off x="10768622" y="5620729"/>
            <a:ext cx="12640037" cy="743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Optional event tagline here</a:t>
            </a:r>
          </a:p>
        </p:txBody>
      </p:sp>
      <p:sp>
        <p:nvSpPr>
          <p:cNvPr id="172" name="LOCATION"/>
          <p:cNvSpPr txBox="1"/>
          <p:nvPr/>
        </p:nvSpPr>
        <p:spPr>
          <a:xfrm>
            <a:off x="10768622" y="9484163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pc="79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LOCATION</a:t>
            </a:r>
          </a:p>
        </p:txBody>
      </p:sp>
      <p:sp>
        <p:nvSpPr>
          <p:cNvPr id="173" name="DATE"/>
          <p:cNvSpPr txBox="1"/>
          <p:nvPr/>
        </p:nvSpPr>
        <p:spPr>
          <a:xfrm>
            <a:off x="10768622" y="10355452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pc="79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174" name="TIME"/>
          <p:cNvSpPr txBox="1"/>
          <p:nvPr/>
        </p:nvSpPr>
        <p:spPr>
          <a:xfrm>
            <a:off x="10768622" y="11226741"/>
            <a:ext cx="12640037" cy="65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pc="79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TIME</a:t>
            </a:r>
          </a:p>
        </p:txBody>
      </p:sp>
      <p:sp>
        <p:nvSpPr>
          <p:cNvPr id="175" name="Optional/Any extra information that you would like to include can go here in this box."/>
          <p:cNvSpPr txBox="1"/>
          <p:nvPr/>
        </p:nvSpPr>
        <p:spPr>
          <a:xfrm>
            <a:off x="10768622" y="6994363"/>
            <a:ext cx="12640037" cy="1403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Optional/Any extra information that you would like to include can go here in this box.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6@2x.png" descr="6@2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Event Title Goes Here Event Title Goes Here"/>
          <p:cNvSpPr txBox="1"/>
          <p:nvPr/>
        </p:nvSpPr>
        <p:spPr>
          <a:xfrm>
            <a:off x="10768622" y="2848778"/>
            <a:ext cx="12640037" cy="2680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pc="-180" sz="9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Event Title Goes Here</a:t>
            </a:r>
            <a:br/>
            <a:r>
              <a:t>Event Title Goes Here</a:t>
            </a:r>
          </a:p>
        </p:txBody>
      </p:sp>
      <p:sp>
        <p:nvSpPr>
          <p:cNvPr id="179" name="Optional event tagline here"/>
          <p:cNvSpPr txBox="1"/>
          <p:nvPr/>
        </p:nvSpPr>
        <p:spPr>
          <a:xfrm>
            <a:off x="10768622" y="5620729"/>
            <a:ext cx="12640037" cy="743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Optional event tagline here</a:t>
            </a:r>
          </a:p>
        </p:txBody>
      </p:sp>
      <p:sp>
        <p:nvSpPr>
          <p:cNvPr id="180" name="LOCATION"/>
          <p:cNvSpPr txBox="1"/>
          <p:nvPr/>
        </p:nvSpPr>
        <p:spPr>
          <a:xfrm>
            <a:off x="10768622" y="9484163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pc="79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LOCATION</a:t>
            </a:r>
          </a:p>
        </p:txBody>
      </p:sp>
      <p:sp>
        <p:nvSpPr>
          <p:cNvPr id="181" name="DATE"/>
          <p:cNvSpPr txBox="1"/>
          <p:nvPr/>
        </p:nvSpPr>
        <p:spPr>
          <a:xfrm>
            <a:off x="10768622" y="10355452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pc="79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182" name="TIME"/>
          <p:cNvSpPr txBox="1"/>
          <p:nvPr/>
        </p:nvSpPr>
        <p:spPr>
          <a:xfrm>
            <a:off x="10768622" y="11226741"/>
            <a:ext cx="12640037" cy="65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pc="79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TIME</a:t>
            </a:r>
          </a:p>
        </p:txBody>
      </p:sp>
      <p:sp>
        <p:nvSpPr>
          <p:cNvPr id="183" name="Optional/Any extra information that you would like to include can go here in this box."/>
          <p:cNvSpPr txBox="1"/>
          <p:nvPr/>
        </p:nvSpPr>
        <p:spPr>
          <a:xfrm>
            <a:off x="10768622" y="6994363"/>
            <a:ext cx="12640037" cy="1403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Optional/Any extra information that you would like to include can go here in this box.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7@2x.png" descr="7@2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Event Title Goes Here Event Title Goes Here"/>
          <p:cNvSpPr txBox="1"/>
          <p:nvPr/>
        </p:nvSpPr>
        <p:spPr>
          <a:xfrm>
            <a:off x="10768622" y="2848778"/>
            <a:ext cx="12640037" cy="2680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pc="-180" sz="9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Event Title Goes Here</a:t>
            </a:r>
            <a:br/>
            <a:r>
              <a:t>Event Title Goes Here</a:t>
            </a:r>
          </a:p>
        </p:txBody>
      </p:sp>
      <p:sp>
        <p:nvSpPr>
          <p:cNvPr id="187" name="Optional event tagline here"/>
          <p:cNvSpPr txBox="1"/>
          <p:nvPr/>
        </p:nvSpPr>
        <p:spPr>
          <a:xfrm>
            <a:off x="10768622" y="5620729"/>
            <a:ext cx="12640037" cy="743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Optional event tagline here</a:t>
            </a:r>
          </a:p>
        </p:txBody>
      </p:sp>
      <p:sp>
        <p:nvSpPr>
          <p:cNvPr id="188" name="LOCATION"/>
          <p:cNvSpPr txBox="1"/>
          <p:nvPr/>
        </p:nvSpPr>
        <p:spPr>
          <a:xfrm>
            <a:off x="10768622" y="9484163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pc="79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LOCATION</a:t>
            </a:r>
          </a:p>
        </p:txBody>
      </p:sp>
      <p:sp>
        <p:nvSpPr>
          <p:cNvPr id="189" name="DATE"/>
          <p:cNvSpPr txBox="1"/>
          <p:nvPr/>
        </p:nvSpPr>
        <p:spPr>
          <a:xfrm>
            <a:off x="10768622" y="10355452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pc="79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190" name="TIME"/>
          <p:cNvSpPr txBox="1"/>
          <p:nvPr/>
        </p:nvSpPr>
        <p:spPr>
          <a:xfrm>
            <a:off x="10768622" y="11226741"/>
            <a:ext cx="12640037" cy="65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pc="79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TIME</a:t>
            </a:r>
          </a:p>
        </p:txBody>
      </p:sp>
      <p:sp>
        <p:nvSpPr>
          <p:cNvPr id="191" name="Optional/Any extra information that you would like to include can go here in this box."/>
          <p:cNvSpPr txBox="1"/>
          <p:nvPr/>
        </p:nvSpPr>
        <p:spPr>
          <a:xfrm>
            <a:off x="10768622" y="6994363"/>
            <a:ext cx="12640037" cy="1403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Optional/Any extra information that you would like to include can go here in this box.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8@2x.png" descr="8@2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Event Title Goes Here Event Title Goes Here"/>
          <p:cNvSpPr txBox="1"/>
          <p:nvPr/>
        </p:nvSpPr>
        <p:spPr>
          <a:xfrm>
            <a:off x="10768622" y="2848778"/>
            <a:ext cx="12640037" cy="2680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pc="-180" sz="9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Event Title Goes Here</a:t>
            </a:r>
            <a:br/>
            <a:r>
              <a:t>Event Title Goes Here</a:t>
            </a:r>
          </a:p>
        </p:txBody>
      </p:sp>
      <p:sp>
        <p:nvSpPr>
          <p:cNvPr id="195" name="Optional event tagline here"/>
          <p:cNvSpPr txBox="1"/>
          <p:nvPr/>
        </p:nvSpPr>
        <p:spPr>
          <a:xfrm>
            <a:off x="10768622" y="5620729"/>
            <a:ext cx="12640037" cy="743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Optional event tagline here</a:t>
            </a:r>
          </a:p>
        </p:txBody>
      </p:sp>
      <p:sp>
        <p:nvSpPr>
          <p:cNvPr id="196" name="LOCATION"/>
          <p:cNvSpPr txBox="1"/>
          <p:nvPr/>
        </p:nvSpPr>
        <p:spPr>
          <a:xfrm>
            <a:off x="10768622" y="9484163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pc="79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LOCATION</a:t>
            </a:r>
          </a:p>
        </p:txBody>
      </p:sp>
      <p:sp>
        <p:nvSpPr>
          <p:cNvPr id="197" name="DATE"/>
          <p:cNvSpPr txBox="1"/>
          <p:nvPr/>
        </p:nvSpPr>
        <p:spPr>
          <a:xfrm>
            <a:off x="10768622" y="10355452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pc="79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198" name="TIME"/>
          <p:cNvSpPr txBox="1"/>
          <p:nvPr/>
        </p:nvSpPr>
        <p:spPr>
          <a:xfrm>
            <a:off x="10768622" y="11226741"/>
            <a:ext cx="12640037" cy="65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pc="79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TIME</a:t>
            </a:r>
          </a:p>
        </p:txBody>
      </p:sp>
      <p:sp>
        <p:nvSpPr>
          <p:cNvPr id="199" name="Optional/Any extra information that you would like to include can go here in this box."/>
          <p:cNvSpPr txBox="1"/>
          <p:nvPr/>
        </p:nvSpPr>
        <p:spPr>
          <a:xfrm>
            <a:off x="10768622" y="6994363"/>
            <a:ext cx="12640037" cy="1403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Optional/Any extra information that you would like to include can go here in this box.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9@2x.png" descr="9@2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Event Title Goes Here Event Title Goes Here"/>
          <p:cNvSpPr txBox="1"/>
          <p:nvPr/>
        </p:nvSpPr>
        <p:spPr>
          <a:xfrm>
            <a:off x="10768622" y="2848778"/>
            <a:ext cx="12640037" cy="2680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pc="-180" sz="9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Event Title Goes Here</a:t>
            </a:r>
            <a:br/>
            <a:r>
              <a:t>Event Title Goes Here</a:t>
            </a:r>
          </a:p>
        </p:txBody>
      </p:sp>
      <p:sp>
        <p:nvSpPr>
          <p:cNvPr id="203" name="Optional event tagline here"/>
          <p:cNvSpPr txBox="1"/>
          <p:nvPr/>
        </p:nvSpPr>
        <p:spPr>
          <a:xfrm>
            <a:off x="10768622" y="5620729"/>
            <a:ext cx="12640037" cy="743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Optional event tagline here</a:t>
            </a:r>
          </a:p>
        </p:txBody>
      </p:sp>
      <p:sp>
        <p:nvSpPr>
          <p:cNvPr id="204" name="LOCATION"/>
          <p:cNvSpPr txBox="1"/>
          <p:nvPr/>
        </p:nvSpPr>
        <p:spPr>
          <a:xfrm>
            <a:off x="10768622" y="9484163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pc="79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LOCATION</a:t>
            </a:r>
          </a:p>
        </p:txBody>
      </p:sp>
      <p:sp>
        <p:nvSpPr>
          <p:cNvPr id="205" name="DATE"/>
          <p:cNvSpPr txBox="1"/>
          <p:nvPr/>
        </p:nvSpPr>
        <p:spPr>
          <a:xfrm>
            <a:off x="10768622" y="10355452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pc="79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206" name="TIME"/>
          <p:cNvSpPr txBox="1"/>
          <p:nvPr/>
        </p:nvSpPr>
        <p:spPr>
          <a:xfrm>
            <a:off x="10768622" y="11226741"/>
            <a:ext cx="12640037" cy="65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pc="79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TIME</a:t>
            </a:r>
          </a:p>
        </p:txBody>
      </p:sp>
      <p:sp>
        <p:nvSpPr>
          <p:cNvPr id="207" name="Optional/Any extra information that you would like to include can go here in this box."/>
          <p:cNvSpPr txBox="1"/>
          <p:nvPr/>
        </p:nvSpPr>
        <p:spPr>
          <a:xfrm>
            <a:off x="10768622" y="6994363"/>
            <a:ext cx="12640037" cy="1403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Optional/Any extra information that you would like to include can go here in this box.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D73AF50C6E5E4BA2E8C3D069AEFFE6" ma:contentTypeVersion="18" ma:contentTypeDescription="Create a new document." ma:contentTypeScope="" ma:versionID="04f0c0f4ce318e06be1570d0f0369040">
  <xsd:schema xmlns:xsd="http://www.w3.org/2001/XMLSchema" xmlns:xs="http://www.w3.org/2001/XMLSchema" xmlns:p="http://schemas.microsoft.com/office/2006/metadata/properties" xmlns:ns2="187b9a3d-8b79-4573-b661-e375b8b9162b" xmlns:ns3="eb71f82d-731c-44f4-9435-78e4218ec75a" targetNamespace="http://schemas.microsoft.com/office/2006/metadata/properties" ma:root="true" ma:fieldsID="c55cdb3576ba54453fb0e08979115b16" ns2:_="" ns3:_="">
    <xsd:import namespace="187b9a3d-8b79-4573-b661-e375b8b9162b"/>
    <xsd:import namespace="eb71f82d-731c-44f4-9435-78e4218ec7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7b9a3d-8b79-4573-b661-e375b8b91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281c50b-3855-40c4-9d0c-c40ade0acd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71f82d-731c-44f4-9435-78e4218ec7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3d83006-a33a-4adb-b17c-4d463b8a7eea}" ma:internalName="TaxCatchAll" ma:showField="CatchAllData" ma:web="eb71f82d-731c-44f4-9435-78e4218ec7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B358CD5-F997-490D-97F8-0DD67B57F565}"/>
</file>

<file path=customXml/itemProps2.xml><?xml version="1.0" encoding="utf-8"?>
<ds:datastoreItem xmlns:ds="http://schemas.openxmlformats.org/officeDocument/2006/customXml" ds:itemID="{DB0F28BF-6306-4D3C-8F3D-B8C73BB2D043}"/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