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2" d="100"/>
          <a:sy n="102" d="100"/>
        </p:scale>
        <p:origin x="192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3950-9ABB-327C-253A-4A470C6E8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FE715A-B3B8-5D78-9685-B7CA34A2D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BB79B-36FB-7313-2033-03E1F02B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F68EF-9B0E-F37B-E1C6-FB39C6F4D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04B2-934C-666D-088B-00C29EA3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1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6DC5-7B3C-828F-402A-7582C23C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C70E10-0ADF-A072-7ED6-C7732DD40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14DA4-2A4D-ACC8-067E-5D575016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B87E0-38C6-B7C5-5CBA-658102E65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FF4EC-0BF4-E552-7E3F-D866EE74F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79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07A79-3DAC-7E21-F115-DFC37582A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50441-CB13-1E93-73C0-ADECF6775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95BFE-813A-DECB-F620-C513CC505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A5FA1-383B-ED40-8B0F-9A97B2B5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7F3CD-61C7-9A09-5BE8-5D6CBA38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0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549A5-2D1E-1AAE-ACD6-69478634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CCF8A-AE1D-D73B-C696-F641CA2967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7F020-D649-95DB-3697-1B8D41D1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F976-BAA0-8C1F-2338-6D2637C84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86551-C844-C029-90FF-6A13241B9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04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1953B-B64F-4D4C-71A5-43611788B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88237-FA04-0E88-056C-55FD8B8BB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6290A-738A-11F7-DD4D-E69AC3FCE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70617-8280-2C98-7CA6-D5BC1654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3A67B-7CFE-B658-AFC8-0D9F60B87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4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902E8-7290-2951-3965-0313A74A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BCDE8-C761-DBF5-FE87-7CA27AC052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AB9D41-EDE9-8B43-D297-E3123B781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AFF83-4793-CF7C-9E16-10A01D87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46DA13-4B95-6E79-19C3-1EED11C8B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B0F16-4507-8C51-1803-33ADB4A5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9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70C35-B8D5-86EC-DF04-5F66D845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45CAC-272F-FB4A-ED44-2436FDE43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287BF-685E-F788-E05A-A4E25461B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A6BF46-EAFD-60FD-25CE-403316184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3394A6-8FE3-0531-D994-466CC5F10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651C60-DDA0-5C87-BA86-68680BD2E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43F837-632C-6F25-531D-2853ABF9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3C68-2A6B-51F7-8C19-60F02348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86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E20E7-4D19-3870-EE2D-71D4847BB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8CF756-94C9-FE4B-ACB4-8D9C29E36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0F624-D3CC-4677-F532-4E6D8C5D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24154-DC8E-5CE7-D0BB-6A3985CB3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161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E624B2-B338-5034-C6BD-D63B95F1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022A28-09C4-FEC8-08D0-B1C0D143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351F5-B2A1-BB6B-8239-8819F002E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0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401E5-3EAE-C75C-ED19-55099D9A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4CDE8-C033-85B3-F5FF-1FD190DFB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32D46-014C-4344-E721-490BA7094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D3CBA-F276-A9E9-8E60-DFE7FCAFE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5F120-93CE-DE77-2B80-00BF9BDFB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4CE08-547B-AE54-DE54-0CC28B853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6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A10A-F3C7-80C4-C109-4FDA200C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1472AF-941E-B94E-5183-93F4458A4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68C4D-EEF0-A064-F1D7-0BAAF693FD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FFCF9F-E6EF-37D5-8459-EA73DD919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EFD6D8-3DBA-C700-CAB4-9C5B26692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EDFCFF-5966-F794-7B52-76600B3AA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5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75FA2-5F3A-38EA-CE73-6C8951243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2AD579-A63F-43B4-0F98-C15E58232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C8378-2DD3-C479-D0F5-AFFBFAC38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E9AFA9-893F-C94C-9204-63A0D26E53D8}" type="datetimeFigureOut">
              <a:rPr lang="en-US" smtClean="0"/>
              <a:t>5/28/26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43086-4AFD-52D6-D026-0F74D50CC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1254F-9F4F-746B-0DC1-03E859E87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5AB34C-2B8C-6148-8FE0-648C3F19F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7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434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56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93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641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55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601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28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61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D73AF50C6E5E4BA2E8C3D069AEFFE6" ma:contentTypeVersion="19" ma:contentTypeDescription="Create a new document." ma:contentTypeScope="" ma:versionID="26f3da3367b4c6d2e5d011634258d721">
  <xsd:schema xmlns:xsd="http://www.w3.org/2001/XMLSchema" xmlns:xs="http://www.w3.org/2001/XMLSchema" xmlns:p="http://schemas.microsoft.com/office/2006/metadata/properties" xmlns:ns2="187b9a3d-8b79-4573-b661-e375b8b9162b" xmlns:ns3="eb71f82d-731c-44f4-9435-78e4218ec75a" targetNamespace="http://schemas.microsoft.com/office/2006/metadata/properties" ma:root="true" ma:fieldsID="d92ae1f3eb4e805ea7203b2c6898eee1" ns2:_="" ns3:_="">
    <xsd:import namespace="187b9a3d-8b79-4573-b661-e375b8b9162b"/>
    <xsd:import namespace="eb71f82d-731c-44f4-9435-78e4218ec7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7b9a3d-8b79-4573-b661-e375b8b91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281c50b-3855-40c4-9d0c-c40ade0ac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1f82d-731c-44f4-9435-78e4218ec7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3d83006-a33a-4adb-b17c-4d463b8a7eea}" ma:internalName="TaxCatchAll" ma:showField="CatchAllData" ma:web="eb71f82d-731c-44f4-9435-78e4218ec7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7b9a3d-8b79-4573-b661-e375b8b9162b">
      <Terms xmlns="http://schemas.microsoft.com/office/infopath/2007/PartnerControls"/>
    </lcf76f155ced4ddcb4097134ff3c332f>
    <TaxCatchAll xmlns="eb71f82d-731c-44f4-9435-78e4218ec75a" xsi:nil="true"/>
  </documentManagement>
</p:properties>
</file>

<file path=customXml/itemProps1.xml><?xml version="1.0" encoding="utf-8"?>
<ds:datastoreItem xmlns:ds="http://schemas.openxmlformats.org/officeDocument/2006/customXml" ds:itemID="{EF4466C6-056C-4AEA-8B50-65B85250F7FB}"/>
</file>

<file path=customXml/itemProps2.xml><?xml version="1.0" encoding="utf-8"?>
<ds:datastoreItem xmlns:ds="http://schemas.openxmlformats.org/officeDocument/2006/customXml" ds:itemID="{B5905FEF-2E3E-444B-A221-C4EF5943478F}"/>
</file>

<file path=customXml/itemProps3.xml><?xml version="1.0" encoding="utf-8"?>
<ds:datastoreItem xmlns:ds="http://schemas.openxmlformats.org/officeDocument/2006/customXml" ds:itemID="{7EB811AE-2DDA-4C25-98FA-E5DF45851771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 Pollard</dc:creator>
  <cp:lastModifiedBy>Kate Pollard</cp:lastModifiedBy>
  <cp:revision>1</cp:revision>
  <dcterms:created xsi:type="dcterms:W3CDTF">2026-05-28T19:18:01Z</dcterms:created>
  <dcterms:modified xsi:type="dcterms:W3CDTF">2026-05-28T19:20:11Z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0x0101008DD73AF50C6E5E4BA2E8C3D069AEFFE6</vt:lpwstr>
  </property>
</Properties>
</file>