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256" r:id="rId5"/>
    <p:sldId id="276" r:id="rId6"/>
    <p:sldId id="273" r:id="rId7"/>
    <p:sldId id="257" r:id="rId8"/>
    <p:sldId id="274" r:id="rId9"/>
    <p:sldId id="258" r:id="rId10"/>
    <p:sldId id="260" r:id="rId11"/>
    <p:sldId id="271" r:id="rId12"/>
    <p:sldId id="272" r:id="rId13"/>
    <p:sldId id="275" r:id="rId14"/>
    <p:sldId id="264" r:id="rId15"/>
    <p:sldId id="261" r:id="rId16"/>
    <p:sldId id="262" r:id="rId17"/>
    <p:sldId id="266" r:id="rId18"/>
    <p:sldId id="267" r:id="rId19"/>
    <p:sldId id="268" r:id="rId20"/>
    <p:sldId id="269" r:id="rId21"/>
    <p:sldId id="27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376A"/>
    <a:srgbClr val="F3BA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2FC67B-E2F6-B096-EDA7-F14BAB4867A2}" v="59" dt="2024-03-07T10:49:53.8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 Etheridge" userId="S::dane@opendoorsuk.org::48566b61-5902-4fb5-a22a-6214e4d10482" providerId="AD" clId="Web-{614A8193-727B-E498-3A8D-1BBF648C389C}"/>
    <pc:docChg chg="modSld">
      <pc:chgData name="Dan Etheridge" userId="S::dane@opendoorsuk.org::48566b61-5902-4fb5-a22a-6214e4d10482" providerId="AD" clId="Web-{614A8193-727B-E498-3A8D-1BBF648C389C}" dt="2024-01-09T10:59:57.338" v="21" actId="20577"/>
      <pc:docMkLst>
        <pc:docMk/>
      </pc:docMkLst>
      <pc:sldChg chg="modSp">
        <pc:chgData name="Dan Etheridge" userId="S::dane@opendoorsuk.org::48566b61-5902-4fb5-a22a-6214e4d10482" providerId="AD" clId="Web-{614A8193-727B-E498-3A8D-1BBF648C389C}" dt="2024-01-09T10:59:57.338" v="21" actId="20577"/>
        <pc:sldMkLst>
          <pc:docMk/>
          <pc:sldMk cId="3321584639" sldId="264"/>
        </pc:sldMkLst>
        <pc:spChg chg="mod">
          <ac:chgData name="Dan Etheridge" userId="S::dane@opendoorsuk.org::48566b61-5902-4fb5-a22a-6214e4d10482" providerId="AD" clId="Web-{614A8193-727B-E498-3A8D-1BBF648C389C}" dt="2024-01-09T10:59:57.338" v="21" actId="20577"/>
          <ac:spMkLst>
            <pc:docMk/>
            <pc:sldMk cId="3321584639" sldId="264"/>
            <ac:spMk id="8" creationId="{A99470A3-A55E-8346-865C-59ACC7BA5EA9}"/>
          </ac:spMkLst>
        </pc:spChg>
      </pc:sldChg>
      <pc:sldChg chg="modSp">
        <pc:chgData name="Dan Etheridge" userId="S::dane@opendoorsuk.org::48566b61-5902-4fb5-a22a-6214e4d10482" providerId="AD" clId="Web-{614A8193-727B-E498-3A8D-1BBF648C389C}" dt="2024-01-09T10:58:40.522" v="6" actId="20577"/>
        <pc:sldMkLst>
          <pc:docMk/>
          <pc:sldMk cId="3195868122" sldId="274"/>
        </pc:sldMkLst>
        <pc:spChg chg="mod">
          <ac:chgData name="Dan Etheridge" userId="S::dane@opendoorsuk.org::48566b61-5902-4fb5-a22a-6214e4d10482" providerId="AD" clId="Web-{614A8193-727B-E498-3A8D-1BBF648C389C}" dt="2024-01-09T10:58:40.522" v="6" actId="20577"/>
          <ac:spMkLst>
            <pc:docMk/>
            <pc:sldMk cId="3195868122" sldId="274"/>
            <ac:spMk id="21" creationId="{BD336C42-80F2-524B-A36A-40BFA6CF764B}"/>
          </ac:spMkLst>
        </pc:spChg>
      </pc:sldChg>
    </pc:docChg>
  </pc:docChgLst>
  <pc:docChgLst>
    <pc:chgData name="Simon Thomas" userId="c36a05f7-4673-45fd-85b7-aea7433f5e6c" providerId="ADAL" clId="{C8CA4967-E30D-4787-8A82-A67BF5319FED}"/>
    <pc:docChg chg="modSld">
      <pc:chgData name="Simon Thomas" userId="c36a05f7-4673-45fd-85b7-aea7433f5e6c" providerId="ADAL" clId="{C8CA4967-E30D-4787-8A82-A67BF5319FED}" dt="2023-12-14T12:50:57.105" v="19" actId="6549"/>
      <pc:docMkLst>
        <pc:docMk/>
      </pc:docMkLst>
      <pc:sldChg chg="modSp">
        <pc:chgData name="Simon Thomas" userId="c36a05f7-4673-45fd-85b7-aea7433f5e6c" providerId="ADAL" clId="{C8CA4967-E30D-4787-8A82-A67BF5319FED}" dt="2023-12-14T12:40:10.727" v="14" actId="20577"/>
        <pc:sldMkLst>
          <pc:docMk/>
          <pc:sldMk cId="3321584639" sldId="264"/>
        </pc:sldMkLst>
        <pc:spChg chg="mod">
          <ac:chgData name="Simon Thomas" userId="c36a05f7-4673-45fd-85b7-aea7433f5e6c" providerId="ADAL" clId="{C8CA4967-E30D-4787-8A82-A67BF5319FED}" dt="2023-12-14T12:32:43.431" v="1" actId="20577"/>
          <ac:spMkLst>
            <pc:docMk/>
            <pc:sldMk cId="3321584639" sldId="264"/>
            <ac:spMk id="8" creationId="{A99470A3-A55E-8346-865C-59ACC7BA5EA9}"/>
          </ac:spMkLst>
        </pc:spChg>
        <pc:spChg chg="mod">
          <ac:chgData name="Simon Thomas" userId="c36a05f7-4673-45fd-85b7-aea7433f5e6c" providerId="ADAL" clId="{C8CA4967-E30D-4787-8A82-A67BF5319FED}" dt="2023-12-14T12:40:10.727" v="14" actId="20577"/>
          <ac:spMkLst>
            <pc:docMk/>
            <pc:sldMk cId="3321584639" sldId="264"/>
            <ac:spMk id="9" creationId="{43CB5B35-7E7C-794E-92B9-2EC7B8D9D067}"/>
          </ac:spMkLst>
        </pc:spChg>
      </pc:sldChg>
      <pc:sldChg chg="modSp">
        <pc:chgData name="Simon Thomas" userId="c36a05f7-4673-45fd-85b7-aea7433f5e6c" providerId="ADAL" clId="{C8CA4967-E30D-4787-8A82-A67BF5319FED}" dt="2023-12-14T12:44:50.280" v="17" actId="6549"/>
        <pc:sldMkLst>
          <pc:docMk/>
          <pc:sldMk cId="3507814510" sldId="266"/>
        </pc:sldMkLst>
        <pc:spChg chg="mod">
          <ac:chgData name="Simon Thomas" userId="c36a05f7-4673-45fd-85b7-aea7433f5e6c" providerId="ADAL" clId="{C8CA4967-E30D-4787-8A82-A67BF5319FED}" dt="2023-12-14T12:44:50.280" v="17" actId="6549"/>
          <ac:spMkLst>
            <pc:docMk/>
            <pc:sldMk cId="3507814510" sldId="266"/>
            <ac:spMk id="12" creationId="{54A6A138-2EDD-CC49-869D-9CE0BAFFB713}"/>
          </ac:spMkLst>
        </pc:spChg>
      </pc:sldChg>
      <pc:sldChg chg="modSp mod">
        <pc:chgData name="Simon Thomas" userId="c36a05f7-4673-45fd-85b7-aea7433f5e6c" providerId="ADAL" clId="{C8CA4967-E30D-4787-8A82-A67BF5319FED}" dt="2023-12-14T12:50:57.105" v="19" actId="6549"/>
        <pc:sldMkLst>
          <pc:docMk/>
          <pc:sldMk cId="2827335531" sldId="270"/>
        </pc:sldMkLst>
        <pc:spChg chg="mod">
          <ac:chgData name="Simon Thomas" userId="c36a05f7-4673-45fd-85b7-aea7433f5e6c" providerId="ADAL" clId="{C8CA4967-E30D-4787-8A82-A67BF5319FED}" dt="2023-12-14T12:50:57.105" v="19" actId="6549"/>
          <ac:spMkLst>
            <pc:docMk/>
            <pc:sldMk cId="2827335531" sldId="270"/>
            <ac:spMk id="2" creationId="{0BF7F3CF-E8BC-2245-88E9-081A2E46AC25}"/>
          </ac:spMkLst>
        </pc:spChg>
      </pc:sldChg>
    </pc:docChg>
  </pc:docChgLst>
  <pc:docChgLst>
    <pc:chgData name="Dan Etheridge" userId="S::dane@opendoorsuk.org::48566b61-5902-4fb5-a22a-6214e4d10482" providerId="AD" clId="Web-{5C2FC67B-E2F6-B096-EDA7-F14BAB4867A2}"/>
    <pc:docChg chg="modSld">
      <pc:chgData name="Dan Etheridge" userId="S::dane@opendoorsuk.org::48566b61-5902-4fb5-a22a-6214e4d10482" providerId="AD" clId="Web-{5C2FC67B-E2F6-B096-EDA7-F14BAB4867A2}" dt="2024-03-07T10:49:53.877" v="44" actId="1076"/>
      <pc:docMkLst>
        <pc:docMk/>
      </pc:docMkLst>
      <pc:sldChg chg="modSp">
        <pc:chgData name="Dan Etheridge" userId="S::dane@opendoorsuk.org::48566b61-5902-4fb5-a22a-6214e4d10482" providerId="AD" clId="Web-{5C2FC67B-E2F6-B096-EDA7-F14BAB4867A2}" dt="2024-03-07T10:43:06.033" v="5" actId="14100"/>
        <pc:sldMkLst>
          <pc:docMk/>
          <pc:sldMk cId="2345519842" sldId="261"/>
        </pc:sldMkLst>
        <pc:spChg chg="mod">
          <ac:chgData name="Dan Etheridge" userId="S::dane@opendoorsuk.org::48566b61-5902-4fb5-a22a-6214e4d10482" providerId="AD" clId="Web-{5C2FC67B-E2F6-B096-EDA7-F14BAB4867A2}" dt="2024-03-07T10:43:06.033" v="5" actId="14100"/>
          <ac:spMkLst>
            <pc:docMk/>
            <pc:sldMk cId="2345519842" sldId="261"/>
            <ac:spMk id="9" creationId="{2EBE6EDD-2F76-F64A-91B8-8BDE7DA5373F}"/>
          </ac:spMkLst>
        </pc:spChg>
      </pc:sldChg>
      <pc:sldChg chg="modSp">
        <pc:chgData name="Dan Etheridge" userId="S::dane@opendoorsuk.org::48566b61-5902-4fb5-a22a-6214e4d10482" providerId="AD" clId="Web-{5C2FC67B-E2F6-B096-EDA7-F14BAB4867A2}" dt="2024-03-07T10:43:22.706" v="7" actId="1076"/>
        <pc:sldMkLst>
          <pc:docMk/>
          <pc:sldMk cId="371528517" sldId="262"/>
        </pc:sldMkLst>
        <pc:spChg chg="mod">
          <ac:chgData name="Dan Etheridge" userId="S::dane@opendoorsuk.org::48566b61-5902-4fb5-a22a-6214e4d10482" providerId="AD" clId="Web-{5C2FC67B-E2F6-B096-EDA7-F14BAB4867A2}" dt="2024-03-07T10:43:22.706" v="7" actId="1076"/>
          <ac:spMkLst>
            <pc:docMk/>
            <pc:sldMk cId="371528517" sldId="262"/>
            <ac:spMk id="7" creationId="{3863ED66-4FC2-4440-94CD-AAECD5B5A07D}"/>
          </ac:spMkLst>
        </pc:spChg>
      </pc:sldChg>
      <pc:sldChg chg="modSp">
        <pc:chgData name="Dan Etheridge" userId="S::dane@opendoorsuk.org::48566b61-5902-4fb5-a22a-6214e4d10482" providerId="AD" clId="Web-{5C2FC67B-E2F6-B096-EDA7-F14BAB4867A2}" dt="2024-03-07T10:49:53.877" v="44" actId="1076"/>
        <pc:sldMkLst>
          <pc:docMk/>
          <pc:sldMk cId="3321584639" sldId="264"/>
        </pc:sldMkLst>
        <pc:spChg chg="mod">
          <ac:chgData name="Dan Etheridge" userId="S::dane@opendoorsuk.org::48566b61-5902-4fb5-a22a-6214e4d10482" providerId="AD" clId="Web-{5C2FC67B-E2F6-B096-EDA7-F14BAB4867A2}" dt="2024-03-07T10:43:02.174" v="4" actId="1076"/>
          <ac:spMkLst>
            <pc:docMk/>
            <pc:sldMk cId="3321584639" sldId="264"/>
            <ac:spMk id="7" creationId="{C19A55B4-5514-8B45-85A7-375397EBA539}"/>
          </ac:spMkLst>
        </pc:spChg>
        <pc:spChg chg="mod">
          <ac:chgData name="Dan Etheridge" userId="S::dane@opendoorsuk.org::48566b61-5902-4fb5-a22a-6214e4d10482" providerId="AD" clId="Web-{5C2FC67B-E2F6-B096-EDA7-F14BAB4867A2}" dt="2024-03-07T10:48:33.483" v="30" actId="20577"/>
          <ac:spMkLst>
            <pc:docMk/>
            <pc:sldMk cId="3321584639" sldId="264"/>
            <ac:spMk id="8" creationId="{A99470A3-A55E-8346-865C-59ACC7BA5EA9}"/>
          </ac:spMkLst>
        </pc:spChg>
        <pc:spChg chg="mod">
          <ac:chgData name="Dan Etheridge" userId="S::dane@opendoorsuk.org::48566b61-5902-4fb5-a22a-6214e4d10482" providerId="AD" clId="Web-{5C2FC67B-E2F6-B096-EDA7-F14BAB4867A2}" dt="2024-03-07T10:49:38.173" v="42" actId="20577"/>
          <ac:spMkLst>
            <pc:docMk/>
            <pc:sldMk cId="3321584639" sldId="264"/>
            <ac:spMk id="9" creationId="{43CB5B35-7E7C-794E-92B9-2EC7B8D9D067}"/>
          </ac:spMkLst>
        </pc:spChg>
        <pc:picChg chg="mod">
          <ac:chgData name="Dan Etheridge" userId="S::dane@opendoorsuk.org::48566b61-5902-4fb5-a22a-6214e4d10482" providerId="AD" clId="Web-{5C2FC67B-E2F6-B096-EDA7-F14BAB4867A2}" dt="2024-03-07T10:48:57.156" v="32" actId="1076"/>
          <ac:picMkLst>
            <pc:docMk/>
            <pc:sldMk cId="3321584639" sldId="264"/>
            <ac:picMk id="3" creationId="{0F05D8AE-95A4-C04B-B183-8C04B711EE1D}"/>
          </ac:picMkLst>
        </pc:picChg>
        <pc:picChg chg="mod">
          <ac:chgData name="Dan Etheridge" userId="S::dane@opendoorsuk.org::48566b61-5902-4fb5-a22a-6214e4d10482" providerId="AD" clId="Web-{5C2FC67B-E2F6-B096-EDA7-F14BAB4867A2}" dt="2024-03-07T10:49:53.877" v="44" actId="1076"/>
          <ac:picMkLst>
            <pc:docMk/>
            <pc:sldMk cId="3321584639" sldId="264"/>
            <ac:picMk id="4" creationId="{8C1C60AE-A143-ED42-8C83-67E345DCCAEE}"/>
          </ac:picMkLst>
        </pc:picChg>
      </pc:sldChg>
      <pc:sldChg chg="modSp">
        <pc:chgData name="Dan Etheridge" userId="S::dane@opendoorsuk.org::48566b61-5902-4fb5-a22a-6214e4d10482" providerId="AD" clId="Web-{5C2FC67B-E2F6-B096-EDA7-F14BAB4867A2}" dt="2024-03-07T10:43:29.597" v="9" actId="1076"/>
        <pc:sldMkLst>
          <pc:docMk/>
          <pc:sldMk cId="3507814510" sldId="266"/>
        </pc:sldMkLst>
        <pc:spChg chg="mod">
          <ac:chgData name="Dan Etheridge" userId="S::dane@opendoorsuk.org::48566b61-5902-4fb5-a22a-6214e4d10482" providerId="AD" clId="Web-{5C2FC67B-E2F6-B096-EDA7-F14BAB4867A2}" dt="2024-03-07T10:43:29.597" v="9" actId="1076"/>
          <ac:spMkLst>
            <pc:docMk/>
            <pc:sldMk cId="3507814510" sldId="266"/>
            <ac:spMk id="11" creationId="{B3EBC535-7BE7-F344-8765-93A504C67446}"/>
          </ac:spMkLst>
        </pc:spChg>
      </pc:sldChg>
      <pc:sldChg chg="modSp">
        <pc:chgData name="Dan Etheridge" userId="S::dane@opendoorsuk.org::48566b61-5902-4fb5-a22a-6214e4d10482" providerId="AD" clId="Web-{5C2FC67B-E2F6-B096-EDA7-F14BAB4867A2}" dt="2024-03-07T10:42:47.376" v="2" actId="1076"/>
        <pc:sldMkLst>
          <pc:docMk/>
          <pc:sldMk cId="3195868122" sldId="274"/>
        </pc:sldMkLst>
        <pc:spChg chg="mod">
          <ac:chgData name="Dan Etheridge" userId="S::dane@opendoorsuk.org::48566b61-5902-4fb5-a22a-6214e4d10482" providerId="AD" clId="Web-{5C2FC67B-E2F6-B096-EDA7-F14BAB4867A2}" dt="2024-03-07T10:42:47.376" v="2" actId="1076"/>
          <ac:spMkLst>
            <pc:docMk/>
            <pc:sldMk cId="3195868122" sldId="274"/>
            <ac:spMk id="25" creationId="{2F6D3FA6-723D-0348-9D99-677CC687A323}"/>
          </ac:spMkLst>
        </pc:spChg>
      </pc:sldChg>
      <pc:sldChg chg="mod setBg">
        <pc:chgData name="Dan Etheridge" userId="S::dane@opendoorsuk.org::48566b61-5902-4fb5-a22a-6214e4d10482" providerId="AD" clId="Web-{5C2FC67B-E2F6-B096-EDA7-F14BAB4867A2}" dt="2024-03-07T10:42:10.047" v="0"/>
        <pc:sldMkLst>
          <pc:docMk/>
          <pc:sldMk cId="126183849" sldId="275"/>
        </pc:sldMkLst>
      </pc:sldChg>
    </pc:docChg>
  </pc:docChgLst>
  <pc:docChgLst>
    <pc:chgData name="Dan Etheridge" userId="S::dane@opendoorsuk.org::48566b61-5902-4fb5-a22a-6214e4d10482" providerId="AD" clId="Web-{8F43FC38-83EF-AAE4-0EAF-38384D35EB01}"/>
    <pc:docChg chg="modSld">
      <pc:chgData name="Dan Etheridge" userId="S::dane@opendoorsuk.org::48566b61-5902-4fb5-a22a-6214e4d10482" providerId="AD" clId="Web-{8F43FC38-83EF-AAE4-0EAF-38384D35EB01}" dt="2024-01-09T11:08:32.952" v="7" actId="20577"/>
      <pc:docMkLst>
        <pc:docMk/>
      </pc:docMkLst>
      <pc:sldChg chg="modSp">
        <pc:chgData name="Dan Etheridge" userId="S::dane@opendoorsuk.org::48566b61-5902-4fb5-a22a-6214e4d10482" providerId="AD" clId="Web-{8F43FC38-83EF-AAE4-0EAF-38384D35EB01}" dt="2024-01-09T11:08:32.952" v="7" actId="20577"/>
        <pc:sldMkLst>
          <pc:docMk/>
          <pc:sldMk cId="3195868122" sldId="274"/>
        </pc:sldMkLst>
        <pc:spChg chg="mod">
          <ac:chgData name="Dan Etheridge" userId="S::dane@opendoorsuk.org::48566b61-5902-4fb5-a22a-6214e4d10482" providerId="AD" clId="Web-{8F43FC38-83EF-AAE4-0EAF-38384D35EB01}" dt="2024-01-09T11:08:32.952" v="7" actId="20577"/>
          <ac:spMkLst>
            <pc:docMk/>
            <pc:sldMk cId="3195868122" sldId="274"/>
            <ac:spMk id="23" creationId="{4670E08A-AFAA-AD44-AC2B-46C14F9ADBAE}"/>
          </ac:spMkLst>
        </pc:spChg>
      </pc:sldChg>
    </pc:docChg>
  </pc:docChgLst>
  <pc:docChgLst>
    <pc:chgData name="Dan Etheridge" userId="S::dane@opendoorsuk.org::48566b61-5902-4fb5-a22a-6214e4d10482" providerId="AD" clId="Web-{71F2E49D-2381-48F4-A13B-7CEAA56C7DE6}"/>
    <pc:docChg chg="modSld">
      <pc:chgData name="Dan Etheridge" userId="S::dane@opendoorsuk.org::48566b61-5902-4fb5-a22a-6214e4d10482" providerId="AD" clId="Web-{71F2E49D-2381-48F4-A13B-7CEAA56C7DE6}" dt="2024-01-18T09:47:56.097" v="38" actId="1076"/>
      <pc:docMkLst>
        <pc:docMk/>
      </pc:docMkLst>
      <pc:sldChg chg="addSp modSp">
        <pc:chgData name="Dan Etheridge" userId="S::dane@opendoorsuk.org::48566b61-5902-4fb5-a22a-6214e4d10482" providerId="AD" clId="Web-{71F2E49D-2381-48F4-A13B-7CEAA56C7DE6}" dt="2024-01-18T09:47:56.097" v="38" actId="1076"/>
        <pc:sldMkLst>
          <pc:docMk/>
          <pc:sldMk cId="2827335531" sldId="270"/>
        </pc:sldMkLst>
        <pc:picChg chg="add mod">
          <ac:chgData name="Dan Etheridge" userId="S::dane@opendoorsuk.org::48566b61-5902-4fb5-a22a-6214e4d10482" providerId="AD" clId="Web-{71F2E49D-2381-48F4-A13B-7CEAA56C7DE6}" dt="2024-01-18T09:47:56.097" v="38" actId="1076"/>
          <ac:picMkLst>
            <pc:docMk/>
            <pc:sldMk cId="2827335531" sldId="270"/>
            <ac:picMk id="5" creationId="{DA579E04-647B-8674-6F7B-591C55A1276D}"/>
          </ac:picMkLst>
        </pc:picChg>
      </pc:sldChg>
      <pc:sldChg chg="addSp delSp modSp modNotes">
        <pc:chgData name="Dan Etheridge" userId="S::dane@opendoorsuk.org::48566b61-5902-4fb5-a22a-6214e4d10482" providerId="AD" clId="Web-{71F2E49D-2381-48F4-A13B-7CEAA56C7DE6}" dt="2024-01-18T09:46:34.125" v="27"/>
        <pc:sldMkLst>
          <pc:docMk/>
          <pc:sldMk cId="192330504" sldId="272"/>
        </pc:sldMkLst>
        <pc:spChg chg="del">
          <ac:chgData name="Dan Etheridge" userId="S::dane@opendoorsuk.org::48566b61-5902-4fb5-a22a-6214e4d10482" providerId="AD" clId="Web-{71F2E49D-2381-48F4-A13B-7CEAA56C7DE6}" dt="2024-01-18T09:44:41.292" v="0"/>
          <ac:spMkLst>
            <pc:docMk/>
            <pc:sldMk cId="192330504" sldId="272"/>
            <ac:spMk id="2" creationId="{6172B97C-40E9-904A-8124-AA9EA3F84BA7}"/>
          </ac:spMkLst>
        </pc:spChg>
        <pc:picChg chg="add mod">
          <ac:chgData name="Dan Etheridge" userId="S::dane@opendoorsuk.org::48566b61-5902-4fb5-a22a-6214e4d10482" providerId="AD" clId="Web-{71F2E49D-2381-48F4-A13B-7CEAA56C7DE6}" dt="2024-01-18T09:45:42.810" v="6" actId="14100"/>
          <ac:picMkLst>
            <pc:docMk/>
            <pc:sldMk cId="192330504" sldId="272"/>
            <ac:picMk id="3" creationId="{7B2F8A4B-09EB-FEB7-6DC4-A241DF0C2DDF}"/>
          </ac:picMkLst>
        </pc:picChg>
      </pc:sldChg>
      <pc:sldChg chg="addSp modSp">
        <pc:chgData name="Dan Etheridge" userId="S::dane@opendoorsuk.org::48566b61-5902-4fb5-a22a-6214e4d10482" providerId="AD" clId="Web-{71F2E49D-2381-48F4-A13B-7CEAA56C7DE6}" dt="2024-01-18T09:47:21.299" v="31" actId="1076"/>
        <pc:sldMkLst>
          <pc:docMk/>
          <pc:sldMk cId="126183849" sldId="275"/>
        </pc:sldMkLst>
        <pc:picChg chg="add mod">
          <ac:chgData name="Dan Etheridge" userId="S::dane@opendoorsuk.org::48566b61-5902-4fb5-a22a-6214e4d10482" providerId="AD" clId="Web-{71F2E49D-2381-48F4-A13B-7CEAA56C7DE6}" dt="2024-01-18T09:47:21.299" v="31" actId="1076"/>
          <ac:picMkLst>
            <pc:docMk/>
            <pc:sldMk cId="126183849" sldId="275"/>
            <ac:picMk id="2" creationId="{7630CDD9-E619-0922-A09F-96801ADD159A}"/>
          </ac:picMkLst>
        </pc:picChg>
      </pc:sldChg>
    </pc:docChg>
  </pc:docChgLst>
  <pc:docChgLst>
    <pc:chgData name="Simon Thomas" userId="S::simont@opendoorsuk.org::c36a05f7-4673-45fd-85b7-aea7433f5e6c" providerId="AD" clId="Web-{A3179323-5492-CD84-9459-8683537059F5}"/>
    <pc:docChg chg="modSld">
      <pc:chgData name="Simon Thomas" userId="S::simont@opendoorsuk.org::c36a05f7-4673-45fd-85b7-aea7433f5e6c" providerId="AD" clId="Web-{A3179323-5492-CD84-9459-8683537059F5}" dt="2023-12-14T12:16:27.530" v="51" actId="1076"/>
      <pc:docMkLst>
        <pc:docMk/>
      </pc:docMkLst>
      <pc:sldChg chg="modSp">
        <pc:chgData name="Simon Thomas" userId="S::simont@opendoorsuk.org::c36a05f7-4673-45fd-85b7-aea7433f5e6c" providerId="AD" clId="Web-{A3179323-5492-CD84-9459-8683537059F5}" dt="2023-12-14T11:36:30.210" v="5" actId="20577"/>
        <pc:sldMkLst>
          <pc:docMk/>
          <pc:sldMk cId="3786776858" sldId="256"/>
        </pc:sldMkLst>
        <pc:spChg chg="mod">
          <ac:chgData name="Simon Thomas" userId="S::simont@opendoorsuk.org::c36a05f7-4673-45fd-85b7-aea7433f5e6c" providerId="AD" clId="Web-{A3179323-5492-CD84-9459-8683537059F5}" dt="2023-12-14T11:36:30.210" v="5" actId="20577"/>
          <ac:spMkLst>
            <pc:docMk/>
            <pc:sldMk cId="3786776858" sldId="256"/>
            <ac:spMk id="2" creationId="{0E898203-C238-5F4D-80F3-EC45C89173AD}"/>
          </ac:spMkLst>
        </pc:spChg>
      </pc:sldChg>
      <pc:sldChg chg="modSp">
        <pc:chgData name="Simon Thomas" userId="S::simont@opendoorsuk.org::c36a05f7-4673-45fd-85b7-aea7433f5e6c" providerId="AD" clId="Web-{A3179323-5492-CD84-9459-8683537059F5}" dt="2023-12-14T11:38:01.462" v="13" actId="1076"/>
        <pc:sldMkLst>
          <pc:docMk/>
          <pc:sldMk cId="1967274324" sldId="257"/>
        </pc:sldMkLst>
        <pc:spChg chg="mod">
          <ac:chgData name="Simon Thomas" userId="S::simont@opendoorsuk.org::c36a05f7-4673-45fd-85b7-aea7433f5e6c" providerId="AD" clId="Web-{A3179323-5492-CD84-9459-8683537059F5}" dt="2023-12-14T11:37:31.321" v="9" actId="20577"/>
          <ac:spMkLst>
            <pc:docMk/>
            <pc:sldMk cId="1967274324" sldId="257"/>
            <ac:spMk id="12" creationId="{19B010E4-04AD-FE47-99BE-849EEA3FE37F}"/>
          </ac:spMkLst>
        </pc:spChg>
        <pc:spChg chg="mod">
          <ac:chgData name="Simon Thomas" userId="S::simont@opendoorsuk.org::c36a05f7-4673-45fd-85b7-aea7433f5e6c" providerId="AD" clId="Web-{A3179323-5492-CD84-9459-8683537059F5}" dt="2023-12-14T11:37:49.728" v="11" actId="20577"/>
          <ac:spMkLst>
            <pc:docMk/>
            <pc:sldMk cId="1967274324" sldId="257"/>
            <ac:spMk id="13" creationId="{92FD67C8-19F1-DE47-A968-8A5A769B8974}"/>
          </ac:spMkLst>
        </pc:spChg>
        <pc:spChg chg="mod">
          <ac:chgData name="Simon Thomas" userId="S::simont@opendoorsuk.org::c36a05f7-4673-45fd-85b7-aea7433f5e6c" providerId="AD" clId="Web-{A3179323-5492-CD84-9459-8683537059F5}" dt="2023-12-14T11:38:01.462" v="13" actId="1076"/>
          <ac:spMkLst>
            <pc:docMk/>
            <pc:sldMk cId="1967274324" sldId="257"/>
            <ac:spMk id="15" creationId="{CE51D2F0-0B54-4A41-A63C-983753227041}"/>
          </ac:spMkLst>
        </pc:spChg>
      </pc:sldChg>
      <pc:sldChg chg="modSp">
        <pc:chgData name="Simon Thomas" userId="S::simont@opendoorsuk.org::c36a05f7-4673-45fd-85b7-aea7433f5e6c" providerId="AD" clId="Web-{A3179323-5492-CD84-9459-8683537059F5}" dt="2023-12-14T12:16:00.357" v="43" actId="20577"/>
        <pc:sldMkLst>
          <pc:docMk/>
          <pc:sldMk cId="1805189779" sldId="258"/>
        </pc:sldMkLst>
        <pc:spChg chg="mod">
          <ac:chgData name="Simon Thomas" userId="S::simont@opendoorsuk.org::c36a05f7-4673-45fd-85b7-aea7433f5e6c" providerId="AD" clId="Web-{A3179323-5492-CD84-9459-8683537059F5}" dt="2023-12-14T12:16:00.357" v="43" actId="20577"/>
          <ac:spMkLst>
            <pc:docMk/>
            <pc:sldMk cId="1805189779" sldId="258"/>
            <ac:spMk id="13" creationId="{6FE8F4A1-5CBE-1141-BB57-C939E16C4ADA}"/>
          </ac:spMkLst>
        </pc:spChg>
        <pc:spChg chg="mod">
          <ac:chgData name="Simon Thomas" userId="S::simont@opendoorsuk.org::c36a05f7-4673-45fd-85b7-aea7433f5e6c" providerId="AD" clId="Web-{A3179323-5492-CD84-9459-8683537059F5}" dt="2023-12-14T12:12:42.368" v="32" actId="1076"/>
          <ac:spMkLst>
            <pc:docMk/>
            <pc:sldMk cId="1805189779" sldId="258"/>
            <ac:spMk id="15" creationId="{F1DA9F3D-0DF7-CF48-8BD5-FE705308203B}"/>
          </ac:spMkLst>
        </pc:spChg>
      </pc:sldChg>
      <pc:sldChg chg="modSp">
        <pc:chgData name="Simon Thomas" userId="S::simont@opendoorsuk.org::c36a05f7-4673-45fd-85b7-aea7433f5e6c" providerId="AD" clId="Web-{A3179323-5492-CD84-9459-8683537059F5}" dt="2023-12-14T12:16:27.530" v="51" actId="1076"/>
        <pc:sldMkLst>
          <pc:docMk/>
          <pc:sldMk cId="3106267636" sldId="260"/>
        </pc:sldMkLst>
        <pc:spChg chg="mod">
          <ac:chgData name="Simon Thomas" userId="S::simont@opendoorsuk.org::c36a05f7-4673-45fd-85b7-aea7433f5e6c" providerId="AD" clId="Web-{A3179323-5492-CD84-9459-8683537059F5}" dt="2023-12-14T12:16:12.748" v="47" actId="20577"/>
          <ac:spMkLst>
            <pc:docMk/>
            <pc:sldMk cId="3106267636" sldId="260"/>
            <ac:spMk id="4" creationId="{699BE3C7-BB90-1E43-BE57-F5F803D13B6A}"/>
          </ac:spMkLst>
        </pc:spChg>
        <pc:spChg chg="mod">
          <ac:chgData name="Simon Thomas" userId="S::simont@opendoorsuk.org::c36a05f7-4673-45fd-85b7-aea7433f5e6c" providerId="AD" clId="Web-{A3179323-5492-CD84-9459-8683537059F5}" dt="2023-12-14T12:16:27.530" v="51" actId="1076"/>
          <ac:spMkLst>
            <pc:docMk/>
            <pc:sldMk cId="3106267636" sldId="260"/>
            <ac:spMk id="7" creationId="{9058AD11-FBDA-3942-902F-069A03623B39}"/>
          </ac:spMkLst>
        </pc:spChg>
      </pc:sldChg>
      <pc:sldChg chg="modSp">
        <pc:chgData name="Simon Thomas" userId="S::simont@opendoorsuk.org::c36a05f7-4673-45fd-85b7-aea7433f5e6c" providerId="AD" clId="Web-{A3179323-5492-CD84-9459-8683537059F5}" dt="2023-12-14T12:01:28.416" v="29" actId="20577"/>
        <pc:sldMkLst>
          <pc:docMk/>
          <pc:sldMk cId="3195868122" sldId="274"/>
        </pc:sldMkLst>
        <pc:spChg chg="mod">
          <ac:chgData name="Simon Thomas" userId="S::simont@opendoorsuk.org::c36a05f7-4673-45fd-85b7-aea7433f5e6c" providerId="AD" clId="Web-{A3179323-5492-CD84-9459-8683537059F5}" dt="2023-12-14T11:48:30.742" v="25" actId="20577"/>
          <ac:spMkLst>
            <pc:docMk/>
            <pc:sldMk cId="3195868122" sldId="274"/>
            <ac:spMk id="21" creationId="{BD336C42-80F2-524B-A36A-40BFA6CF764B}"/>
          </ac:spMkLst>
        </pc:spChg>
        <pc:spChg chg="mod">
          <ac:chgData name="Simon Thomas" userId="S::simont@opendoorsuk.org::c36a05f7-4673-45fd-85b7-aea7433f5e6c" providerId="AD" clId="Web-{A3179323-5492-CD84-9459-8683537059F5}" dt="2023-12-14T12:01:28.416" v="29" actId="20577"/>
          <ac:spMkLst>
            <pc:docMk/>
            <pc:sldMk cId="3195868122" sldId="274"/>
            <ac:spMk id="23" creationId="{4670E08A-AFAA-AD44-AC2B-46C14F9ADBA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901DEB-4CED-F342-9711-98403C2C044B}" type="datetimeFigureOut">
              <a:rPr lang="en-US" smtClean="0"/>
              <a:t>3/7/2024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D9600C-B8D2-6346-BF6D-CD5F5326CC1F}" type="slidenum">
              <a:rPr lang="en-US" smtClean="0"/>
              <a:t>‹#›</a:t>
            </a:fld>
            <a:endParaRPr lang="en-US"/>
          </a:p>
        </p:txBody>
      </p:sp>
    </p:spTree>
    <p:extLst>
      <p:ext uri="{BB962C8B-B14F-4D97-AF65-F5344CB8AC3E}">
        <p14:creationId xmlns:p14="http://schemas.microsoft.com/office/powerpoint/2010/main" val="3277265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vimeo.com/903290379"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Video added from </a:t>
            </a:r>
            <a:r>
              <a:rPr lang="en-US" dirty="0">
                <a:hlinkClick r:id="rId3"/>
              </a:rPr>
              <a:t>https://vimeo.com/903290379</a:t>
            </a:r>
            <a:r>
              <a:rPr lang="en-US" dirty="0"/>
              <a:t> - you can download the video at this link and add it yourself to the PPT if you're worried about internet connectivity or streaming issues.</a:t>
            </a:r>
            <a:endParaRPr lang="en-US" dirty="0">
              <a:cs typeface="Calibri"/>
            </a:endParaRPr>
          </a:p>
        </p:txBody>
      </p:sp>
      <p:sp>
        <p:nvSpPr>
          <p:cNvPr id="4" name="Slide Number Placeholder 3"/>
          <p:cNvSpPr>
            <a:spLocks noGrp="1"/>
          </p:cNvSpPr>
          <p:nvPr>
            <p:ph type="sldNum" sz="quarter" idx="5"/>
          </p:nvPr>
        </p:nvSpPr>
        <p:spPr/>
        <p:txBody>
          <a:bodyPr/>
          <a:lstStyle/>
          <a:p>
            <a:fld id="{2AD9600C-B8D2-6346-BF6D-CD5F5326CC1F}" type="slidenum">
              <a:rPr lang="en-US" smtClean="0"/>
              <a:t>9</a:t>
            </a:fld>
            <a:endParaRPr lang="en-US"/>
          </a:p>
        </p:txBody>
      </p:sp>
    </p:spTree>
    <p:extLst>
      <p:ext uri="{BB962C8B-B14F-4D97-AF65-F5344CB8AC3E}">
        <p14:creationId xmlns:p14="http://schemas.microsoft.com/office/powerpoint/2010/main" val="3295781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95000"/>
                  </a:schemeClr>
                </a:solidFill>
                <a:latin typeface="Arial" panose="020B0604020202020204" pitchFamily="34" charset="0"/>
                <a:cs typeface="Arial" panose="020B0604020202020204" pitchFamily="34" charset="0"/>
              </a:rPr>
              <a:t>This slide contains 2 embedded audio clips. They should play on the click after you’ve revealed the question(s) – Five and Eight. When you hover over the speaker icon, you can pause, stop or rewind the audio file before moving onto the next question (if you don’t stop the file, it’ll keep on playing the whole clip, so pause after 20-30 seconds). You can replay the clip from the start by dragging the track back to the beginning.</a:t>
            </a:r>
          </a:p>
          <a:p>
            <a:endParaRPr lang="en-US"/>
          </a:p>
        </p:txBody>
      </p:sp>
      <p:sp>
        <p:nvSpPr>
          <p:cNvPr id="4" name="Slide Number Placeholder 3"/>
          <p:cNvSpPr>
            <a:spLocks noGrp="1"/>
          </p:cNvSpPr>
          <p:nvPr>
            <p:ph type="sldNum" sz="quarter" idx="5"/>
          </p:nvPr>
        </p:nvSpPr>
        <p:spPr/>
        <p:txBody>
          <a:bodyPr/>
          <a:lstStyle/>
          <a:p>
            <a:fld id="{2AD9600C-B8D2-6346-BF6D-CD5F5326CC1F}" type="slidenum">
              <a:rPr lang="en-US" smtClean="0"/>
              <a:t>11</a:t>
            </a:fld>
            <a:endParaRPr lang="en-US"/>
          </a:p>
        </p:txBody>
      </p:sp>
    </p:spTree>
    <p:extLst>
      <p:ext uri="{BB962C8B-B14F-4D97-AF65-F5344CB8AC3E}">
        <p14:creationId xmlns:p14="http://schemas.microsoft.com/office/powerpoint/2010/main" val="3826073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using this round, when going through the answers, use the explanations of the answers in the Leaders Notes to highlight how Christians in these countries are facing dangerous risks because of their faith in Jesus. This will be a good way to focus the end of the quiz on the theme of persecution.</a:t>
            </a:r>
          </a:p>
        </p:txBody>
      </p:sp>
      <p:sp>
        <p:nvSpPr>
          <p:cNvPr id="4" name="Slide Number Placeholder 3"/>
          <p:cNvSpPr>
            <a:spLocks noGrp="1"/>
          </p:cNvSpPr>
          <p:nvPr>
            <p:ph type="sldNum" sz="quarter" idx="5"/>
          </p:nvPr>
        </p:nvSpPr>
        <p:spPr/>
        <p:txBody>
          <a:bodyPr/>
          <a:lstStyle/>
          <a:p>
            <a:fld id="{2AD9600C-B8D2-6346-BF6D-CD5F5326CC1F}" type="slidenum">
              <a:rPr lang="en-US" smtClean="0"/>
              <a:t>14</a:t>
            </a:fld>
            <a:endParaRPr lang="en-US"/>
          </a:p>
        </p:txBody>
      </p:sp>
    </p:spTree>
    <p:extLst>
      <p:ext uri="{BB962C8B-B14F-4D97-AF65-F5344CB8AC3E}">
        <p14:creationId xmlns:p14="http://schemas.microsoft.com/office/powerpoint/2010/main" val="2107319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the answers are in the leaders notes. Get groups to swap answer sheets with other groups, then go through each round and read out the questions and answers.</a:t>
            </a:r>
          </a:p>
        </p:txBody>
      </p:sp>
      <p:sp>
        <p:nvSpPr>
          <p:cNvPr id="4" name="Slide Number Placeholder 3"/>
          <p:cNvSpPr>
            <a:spLocks noGrp="1"/>
          </p:cNvSpPr>
          <p:nvPr>
            <p:ph type="sldNum" sz="quarter" idx="5"/>
          </p:nvPr>
        </p:nvSpPr>
        <p:spPr/>
        <p:txBody>
          <a:bodyPr/>
          <a:lstStyle/>
          <a:p>
            <a:fld id="{2AD9600C-B8D2-6346-BF6D-CD5F5326CC1F}" type="slidenum">
              <a:rPr lang="en-US" smtClean="0"/>
              <a:t>15</a:t>
            </a:fld>
            <a:endParaRPr lang="en-US"/>
          </a:p>
        </p:txBody>
      </p:sp>
    </p:spTree>
    <p:extLst>
      <p:ext uri="{BB962C8B-B14F-4D97-AF65-F5344CB8AC3E}">
        <p14:creationId xmlns:p14="http://schemas.microsoft.com/office/powerpoint/2010/main" val="803425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95B50-C368-C54C-9B9A-B8AB6954CB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DD1B9A-C5B4-974C-8909-BB85660A4A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0DB186-E087-5B40-95C1-DEC8538AB5AE}"/>
              </a:ext>
            </a:extLst>
          </p:cNvPr>
          <p:cNvSpPr>
            <a:spLocks noGrp="1"/>
          </p:cNvSpPr>
          <p:nvPr>
            <p:ph type="dt" sz="half" idx="10"/>
          </p:nvPr>
        </p:nvSpPr>
        <p:spPr/>
        <p:txBody>
          <a:bodyPr/>
          <a:lstStyle/>
          <a:p>
            <a:fld id="{BF508CBD-130A-734E-A211-62E44FD4717B}" type="datetimeFigureOut">
              <a:rPr lang="en-US" smtClean="0"/>
              <a:t>3/7/2024</a:t>
            </a:fld>
            <a:endParaRPr lang="en-US"/>
          </a:p>
        </p:txBody>
      </p:sp>
      <p:sp>
        <p:nvSpPr>
          <p:cNvPr id="5" name="Footer Placeholder 4">
            <a:extLst>
              <a:ext uri="{FF2B5EF4-FFF2-40B4-BE49-F238E27FC236}">
                <a16:creationId xmlns:a16="http://schemas.microsoft.com/office/drawing/2014/main" id="{BA629622-A1F1-154D-9C1D-55EC7C27FD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EF8B67-C3B3-CF4B-8CAA-10CE0739279E}"/>
              </a:ext>
            </a:extLst>
          </p:cNvPr>
          <p:cNvSpPr>
            <a:spLocks noGrp="1"/>
          </p:cNvSpPr>
          <p:nvPr>
            <p:ph type="sldNum" sz="quarter" idx="12"/>
          </p:nvPr>
        </p:nvSpPr>
        <p:spPr/>
        <p:txBody>
          <a:bodyPr/>
          <a:lstStyle/>
          <a:p>
            <a:fld id="{31F335C1-AFE9-194E-9F80-F1CEF2189F1A}" type="slidenum">
              <a:rPr lang="en-US" smtClean="0"/>
              <a:t>‹#›</a:t>
            </a:fld>
            <a:endParaRPr lang="en-US"/>
          </a:p>
        </p:txBody>
      </p:sp>
    </p:spTree>
    <p:extLst>
      <p:ext uri="{BB962C8B-B14F-4D97-AF65-F5344CB8AC3E}">
        <p14:creationId xmlns:p14="http://schemas.microsoft.com/office/powerpoint/2010/main" val="2016248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EEB21-9D41-6844-A0BE-27F9555490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D96B7A-8C73-0749-A7CE-D9FAD32B5AF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529907-7BA2-724C-9B85-3EDE6C3B2B93}"/>
              </a:ext>
            </a:extLst>
          </p:cNvPr>
          <p:cNvSpPr>
            <a:spLocks noGrp="1"/>
          </p:cNvSpPr>
          <p:nvPr>
            <p:ph type="dt" sz="half" idx="10"/>
          </p:nvPr>
        </p:nvSpPr>
        <p:spPr/>
        <p:txBody>
          <a:bodyPr/>
          <a:lstStyle/>
          <a:p>
            <a:fld id="{BF508CBD-130A-734E-A211-62E44FD4717B}" type="datetimeFigureOut">
              <a:rPr lang="en-US" smtClean="0"/>
              <a:t>3/7/2024</a:t>
            </a:fld>
            <a:endParaRPr lang="en-US"/>
          </a:p>
        </p:txBody>
      </p:sp>
      <p:sp>
        <p:nvSpPr>
          <p:cNvPr id="5" name="Footer Placeholder 4">
            <a:extLst>
              <a:ext uri="{FF2B5EF4-FFF2-40B4-BE49-F238E27FC236}">
                <a16:creationId xmlns:a16="http://schemas.microsoft.com/office/drawing/2014/main" id="{CE094854-40B3-8344-ACDE-6F782FED7A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4C3A28-85A6-6345-B708-2BE2F860EC33}"/>
              </a:ext>
            </a:extLst>
          </p:cNvPr>
          <p:cNvSpPr>
            <a:spLocks noGrp="1"/>
          </p:cNvSpPr>
          <p:nvPr>
            <p:ph type="sldNum" sz="quarter" idx="12"/>
          </p:nvPr>
        </p:nvSpPr>
        <p:spPr/>
        <p:txBody>
          <a:bodyPr/>
          <a:lstStyle/>
          <a:p>
            <a:fld id="{31F335C1-AFE9-194E-9F80-F1CEF2189F1A}" type="slidenum">
              <a:rPr lang="en-US" smtClean="0"/>
              <a:t>‹#›</a:t>
            </a:fld>
            <a:endParaRPr lang="en-US"/>
          </a:p>
        </p:txBody>
      </p:sp>
    </p:spTree>
    <p:extLst>
      <p:ext uri="{BB962C8B-B14F-4D97-AF65-F5344CB8AC3E}">
        <p14:creationId xmlns:p14="http://schemas.microsoft.com/office/powerpoint/2010/main" val="3226388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93CB8E-AE2E-AA44-B304-44952028D7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497D38-E468-FC44-87BD-64581A1888E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19F65-286E-B241-B4F2-3A8225097460}"/>
              </a:ext>
            </a:extLst>
          </p:cNvPr>
          <p:cNvSpPr>
            <a:spLocks noGrp="1"/>
          </p:cNvSpPr>
          <p:nvPr>
            <p:ph type="dt" sz="half" idx="10"/>
          </p:nvPr>
        </p:nvSpPr>
        <p:spPr/>
        <p:txBody>
          <a:bodyPr/>
          <a:lstStyle/>
          <a:p>
            <a:fld id="{BF508CBD-130A-734E-A211-62E44FD4717B}" type="datetimeFigureOut">
              <a:rPr lang="en-US" smtClean="0"/>
              <a:t>3/7/2024</a:t>
            </a:fld>
            <a:endParaRPr lang="en-US"/>
          </a:p>
        </p:txBody>
      </p:sp>
      <p:sp>
        <p:nvSpPr>
          <p:cNvPr id="5" name="Footer Placeholder 4">
            <a:extLst>
              <a:ext uri="{FF2B5EF4-FFF2-40B4-BE49-F238E27FC236}">
                <a16:creationId xmlns:a16="http://schemas.microsoft.com/office/drawing/2014/main" id="{8F42422D-3B5E-0947-8A22-7C709D59B4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81E223-D97C-7849-BA13-03E211D85E5E}"/>
              </a:ext>
            </a:extLst>
          </p:cNvPr>
          <p:cNvSpPr>
            <a:spLocks noGrp="1"/>
          </p:cNvSpPr>
          <p:nvPr>
            <p:ph type="sldNum" sz="quarter" idx="12"/>
          </p:nvPr>
        </p:nvSpPr>
        <p:spPr/>
        <p:txBody>
          <a:bodyPr/>
          <a:lstStyle/>
          <a:p>
            <a:fld id="{31F335C1-AFE9-194E-9F80-F1CEF2189F1A}" type="slidenum">
              <a:rPr lang="en-US" smtClean="0"/>
              <a:t>‹#›</a:t>
            </a:fld>
            <a:endParaRPr lang="en-US"/>
          </a:p>
        </p:txBody>
      </p:sp>
    </p:spTree>
    <p:extLst>
      <p:ext uri="{BB962C8B-B14F-4D97-AF65-F5344CB8AC3E}">
        <p14:creationId xmlns:p14="http://schemas.microsoft.com/office/powerpoint/2010/main" val="1983753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8EA4-678D-3F43-99DB-0E19796CB6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70A681-78AE-1546-9EBD-73F5226B818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6BC4BC-20A1-EC44-BDB7-ECE99D271F4B}"/>
              </a:ext>
            </a:extLst>
          </p:cNvPr>
          <p:cNvSpPr>
            <a:spLocks noGrp="1"/>
          </p:cNvSpPr>
          <p:nvPr>
            <p:ph type="dt" sz="half" idx="10"/>
          </p:nvPr>
        </p:nvSpPr>
        <p:spPr/>
        <p:txBody>
          <a:bodyPr/>
          <a:lstStyle/>
          <a:p>
            <a:fld id="{BF508CBD-130A-734E-A211-62E44FD4717B}" type="datetimeFigureOut">
              <a:rPr lang="en-US" smtClean="0"/>
              <a:t>3/7/2024</a:t>
            </a:fld>
            <a:endParaRPr lang="en-US"/>
          </a:p>
        </p:txBody>
      </p:sp>
      <p:sp>
        <p:nvSpPr>
          <p:cNvPr id="5" name="Footer Placeholder 4">
            <a:extLst>
              <a:ext uri="{FF2B5EF4-FFF2-40B4-BE49-F238E27FC236}">
                <a16:creationId xmlns:a16="http://schemas.microsoft.com/office/drawing/2014/main" id="{2C241558-2F74-EB4F-B4FB-7B2685C1D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0FE1F7-4722-944C-9D8F-6C8AAB2597EA}"/>
              </a:ext>
            </a:extLst>
          </p:cNvPr>
          <p:cNvSpPr>
            <a:spLocks noGrp="1"/>
          </p:cNvSpPr>
          <p:nvPr>
            <p:ph type="sldNum" sz="quarter" idx="12"/>
          </p:nvPr>
        </p:nvSpPr>
        <p:spPr/>
        <p:txBody>
          <a:bodyPr/>
          <a:lstStyle/>
          <a:p>
            <a:fld id="{31F335C1-AFE9-194E-9F80-F1CEF2189F1A}" type="slidenum">
              <a:rPr lang="en-US" smtClean="0"/>
              <a:t>‹#›</a:t>
            </a:fld>
            <a:endParaRPr lang="en-US"/>
          </a:p>
        </p:txBody>
      </p:sp>
    </p:spTree>
    <p:extLst>
      <p:ext uri="{BB962C8B-B14F-4D97-AF65-F5344CB8AC3E}">
        <p14:creationId xmlns:p14="http://schemas.microsoft.com/office/powerpoint/2010/main" val="904220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107FA-C713-3B49-9D77-C34D24B5EE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6FA8F3-6FB5-F34F-B57F-4C236694BC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DB8DADA-6047-764A-B956-52BA501CDB85}"/>
              </a:ext>
            </a:extLst>
          </p:cNvPr>
          <p:cNvSpPr>
            <a:spLocks noGrp="1"/>
          </p:cNvSpPr>
          <p:nvPr>
            <p:ph type="dt" sz="half" idx="10"/>
          </p:nvPr>
        </p:nvSpPr>
        <p:spPr/>
        <p:txBody>
          <a:bodyPr/>
          <a:lstStyle/>
          <a:p>
            <a:fld id="{BF508CBD-130A-734E-A211-62E44FD4717B}" type="datetimeFigureOut">
              <a:rPr lang="en-US" smtClean="0"/>
              <a:t>3/7/2024</a:t>
            </a:fld>
            <a:endParaRPr lang="en-US"/>
          </a:p>
        </p:txBody>
      </p:sp>
      <p:sp>
        <p:nvSpPr>
          <p:cNvPr id="5" name="Footer Placeholder 4">
            <a:extLst>
              <a:ext uri="{FF2B5EF4-FFF2-40B4-BE49-F238E27FC236}">
                <a16:creationId xmlns:a16="http://schemas.microsoft.com/office/drawing/2014/main" id="{DC27DD61-6679-0046-9E7C-F11B0D61EF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0AE4F-3553-E142-A51B-B43F12B0E23E}"/>
              </a:ext>
            </a:extLst>
          </p:cNvPr>
          <p:cNvSpPr>
            <a:spLocks noGrp="1"/>
          </p:cNvSpPr>
          <p:nvPr>
            <p:ph type="sldNum" sz="quarter" idx="12"/>
          </p:nvPr>
        </p:nvSpPr>
        <p:spPr/>
        <p:txBody>
          <a:bodyPr/>
          <a:lstStyle/>
          <a:p>
            <a:fld id="{31F335C1-AFE9-194E-9F80-F1CEF2189F1A}" type="slidenum">
              <a:rPr lang="en-US" smtClean="0"/>
              <a:t>‹#›</a:t>
            </a:fld>
            <a:endParaRPr lang="en-US"/>
          </a:p>
        </p:txBody>
      </p:sp>
    </p:spTree>
    <p:extLst>
      <p:ext uri="{BB962C8B-B14F-4D97-AF65-F5344CB8AC3E}">
        <p14:creationId xmlns:p14="http://schemas.microsoft.com/office/powerpoint/2010/main" val="1843071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7E866-B606-AD4D-8519-47293B8972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BA5701-3E31-3749-B8BC-B711642783C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1486A5-08E2-674F-86E0-282FCA70EC5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0FEA35-063A-4743-A409-3C0B6F45F03D}"/>
              </a:ext>
            </a:extLst>
          </p:cNvPr>
          <p:cNvSpPr>
            <a:spLocks noGrp="1"/>
          </p:cNvSpPr>
          <p:nvPr>
            <p:ph type="dt" sz="half" idx="10"/>
          </p:nvPr>
        </p:nvSpPr>
        <p:spPr/>
        <p:txBody>
          <a:bodyPr/>
          <a:lstStyle/>
          <a:p>
            <a:fld id="{BF508CBD-130A-734E-A211-62E44FD4717B}" type="datetimeFigureOut">
              <a:rPr lang="en-US" smtClean="0"/>
              <a:t>3/7/2024</a:t>
            </a:fld>
            <a:endParaRPr lang="en-US"/>
          </a:p>
        </p:txBody>
      </p:sp>
      <p:sp>
        <p:nvSpPr>
          <p:cNvPr id="6" name="Footer Placeholder 5">
            <a:extLst>
              <a:ext uri="{FF2B5EF4-FFF2-40B4-BE49-F238E27FC236}">
                <a16:creationId xmlns:a16="http://schemas.microsoft.com/office/drawing/2014/main" id="{72C13F0A-D176-CF42-B481-3463EC9F0B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186F73-9327-4D42-A982-A71B3F8DDD52}"/>
              </a:ext>
            </a:extLst>
          </p:cNvPr>
          <p:cNvSpPr>
            <a:spLocks noGrp="1"/>
          </p:cNvSpPr>
          <p:nvPr>
            <p:ph type="sldNum" sz="quarter" idx="12"/>
          </p:nvPr>
        </p:nvSpPr>
        <p:spPr/>
        <p:txBody>
          <a:bodyPr/>
          <a:lstStyle/>
          <a:p>
            <a:fld id="{31F335C1-AFE9-194E-9F80-F1CEF2189F1A}" type="slidenum">
              <a:rPr lang="en-US" smtClean="0"/>
              <a:t>‹#›</a:t>
            </a:fld>
            <a:endParaRPr lang="en-US"/>
          </a:p>
        </p:txBody>
      </p:sp>
    </p:spTree>
    <p:extLst>
      <p:ext uri="{BB962C8B-B14F-4D97-AF65-F5344CB8AC3E}">
        <p14:creationId xmlns:p14="http://schemas.microsoft.com/office/powerpoint/2010/main" val="2713607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73429-0707-CE4D-A7FA-6F2018F648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F2315E-5390-2749-8D15-B43E65F69B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E0AB6D4-76C6-5549-847C-F25764EED75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665D22-C18D-3842-9785-EA12806BCB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287B7A-78FE-FC49-B0D6-D6249E7260B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4EBBFB-D6BA-B34F-BA57-5255FCAAAE6C}"/>
              </a:ext>
            </a:extLst>
          </p:cNvPr>
          <p:cNvSpPr>
            <a:spLocks noGrp="1"/>
          </p:cNvSpPr>
          <p:nvPr>
            <p:ph type="dt" sz="half" idx="10"/>
          </p:nvPr>
        </p:nvSpPr>
        <p:spPr/>
        <p:txBody>
          <a:bodyPr/>
          <a:lstStyle/>
          <a:p>
            <a:fld id="{BF508CBD-130A-734E-A211-62E44FD4717B}" type="datetimeFigureOut">
              <a:rPr lang="en-US" smtClean="0"/>
              <a:t>3/7/2024</a:t>
            </a:fld>
            <a:endParaRPr lang="en-US"/>
          </a:p>
        </p:txBody>
      </p:sp>
      <p:sp>
        <p:nvSpPr>
          <p:cNvPr id="8" name="Footer Placeholder 7">
            <a:extLst>
              <a:ext uri="{FF2B5EF4-FFF2-40B4-BE49-F238E27FC236}">
                <a16:creationId xmlns:a16="http://schemas.microsoft.com/office/drawing/2014/main" id="{BDBFB2C2-A99E-5047-A37B-2265B80D73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766EBA-54D8-3844-98E3-2015010AAF07}"/>
              </a:ext>
            </a:extLst>
          </p:cNvPr>
          <p:cNvSpPr>
            <a:spLocks noGrp="1"/>
          </p:cNvSpPr>
          <p:nvPr>
            <p:ph type="sldNum" sz="quarter" idx="12"/>
          </p:nvPr>
        </p:nvSpPr>
        <p:spPr/>
        <p:txBody>
          <a:bodyPr/>
          <a:lstStyle/>
          <a:p>
            <a:fld id="{31F335C1-AFE9-194E-9F80-F1CEF2189F1A}" type="slidenum">
              <a:rPr lang="en-US" smtClean="0"/>
              <a:t>‹#›</a:t>
            </a:fld>
            <a:endParaRPr lang="en-US"/>
          </a:p>
        </p:txBody>
      </p:sp>
    </p:spTree>
    <p:extLst>
      <p:ext uri="{BB962C8B-B14F-4D97-AF65-F5344CB8AC3E}">
        <p14:creationId xmlns:p14="http://schemas.microsoft.com/office/powerpoint/2010/main" val="109702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E6595-7302-B74B-A778-3D13E2A971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05C7CE-B73C-E14E-A4A2-CE5F46252B57}"/>
              </a:ext>
            </a:extLst>
          </p:cNvPr>
          <p:cNvSpPr>
            <a:spLocks noGrp="1"/>
          </p:cNvSpPr>
          <p:nvPr>
            <p:ph type="dt" sz="half" idx="10"/>
          </p:nvPr>
        </p:nvSpPr>
        <p:spPr/>
        <p:txBody>
          <a:bodyPr/>
          <a:lstStyle/>
          <a:p>
            <a:fld id="{BF508CBD-130A-734E-A211-62E44FD4717B}" type="datetimeFigureOut">
              <a:rPr lang="en-US" smtClean="0"/>
              <a:t>3/7/2024</a:t>
            </a:fld>
            <a:endParaRPr lang="en-US"/>
          </a:p>
        </p:txBody>
      </p:sp>
      <p:sp>
        <p:nvSpPr>
          <p:cNvPr id="4" name="Footer Placeholder 3">
            <a:extLst>
              <a:ext uri="{FF2B5EF4-FFF2-40B4-BE49-F238E27FC236}">
                <a16:creationId xmlns:a16="http://schemas.microsoft.com/office/drawing/2014/main" id="{D5CCD84B-01A5-494B-A0A7-A91E821C71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2801FE-FF9D-2A49-B5CF-26278B17BFA6}"/>
              </a:ext>
            </a:extLst>
          </p:cNvPr>
          <p:cNvSpPr>
            <a:spLocks noGrp="1"/>
          </p:cNvSpPr>
          <p:nvPr>
            <p:ph type="sldNum" sz="quarter" idx="12"/>
          </p:nvPr>
        </p:nvSpPr>
        <p:spPr/>
        <p:txBody>
          <a:bodyPr/>
          <a:lstStyle/>
          <a:p>
            <a:fld id="{31F335C1-AFE9-194E-9F80-F1CEF2189F1A}" type="slidenum">
              <a:rPr lang="en-US" smtClean="0"/>
              <a:t>‹#›</a:t>
            </a:fld>
            <a:endParaRPr lang="en-US"/>
          </a:p>
        </p:txBody>
      </p:sp>
    </p:spTree>
    <p:extLst>
      <p:ext uri="{BB962C8B-B14F-4D97-AF65-F5344CB8AC3E}">
        <p14:creationId xmlns:p14="http://schemas.microsoft.com/office/powerpoint/2010/main" val="555495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E2C309-BCB8-A844-BC39-61503CF0F695}"/>
              </a:ext>
            </a:extLst>
          </p:cNvPr>
          <p:cNvSpPr>
            <a:spLocks noGrp="1"/>
          </p:cNvSpPr>
          <p:nvPr>
            <p:ph type="dt" sz="half" idx="10"/>
          </p:nvPr>
        </p:nvSpPr>
        <p:spPr/>
        <p:txBody>
          <a:bodyPr/>
          <a:lstStyle/>
          <a:p>
            <a:fld id="{BF508CBD-130A-734E-A211-62E44FD4717B}" type="datetimeFigureOut">
              <a:rPr lang="en-US" smtClean="0"/>
              <a:t>3/7/2024</a:t>
            </a:fld>
            <a:endParaRPr lang="en-US"/>
          </a:p>
        </p:txBody>
      </p:sp>
      <p:sp>
        <p:nvSpPr>
          <p:cNvPr id="3" name="Footer Placeholder 2">
            <a:extLst>
              <a:ext uri="{FF2B5EF4-FFF2-40B4-BE49-F238E27FC236}">
                <a16:creationId xmlns:a16="http://schemas.microsoft.com/office/drawing/2014/main" id="{C7C3C3B7-CB16-B14A-A7BE-F94B3715F6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7BC99B-F262-394A-B6C7-FA4561D41713}"/>
              </a:ext>
            </a:extLst>
          </p:cNvPr>
          <p:cNvSpPr>
            <a:spLocks noGrp="1"/>
          </p:cNvSpPr>
          <p:nvPr>
            <p:ph type="sldNum" sz="quarter" idx="12"/>
          </p:nvPr>
        </p:nvSpPr>
        <p:spPr/>
        <p:txBody>
          <a:bodyPr/>
          <a:lstStyle/>
          <a:p>
            <a:fld id="{31F335C1-AFE9-194E-9F80-F1CEF2189F1A}" type="slidenum">
              <a:rPr lang="en-US" smtClean="0"/>
              <a:t>‹#›</a:t>
            </a:fld>
            <a:endParaRPr lang="en-US"/>
          </a:p>
        </p:txBody>
      </p:sp>
    </p:spTree>
    <p:extLst>
      <p:ext uri="{BB962C8B-B14F-4D97-AF65-F5344CB8AC3E}">
        <p14:creationId xmlns:p14="http://schemas.microsoft.com/office/powerpoint/2010/main" val="2185991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231F6-4C91-4643-9C36-89CC6D1208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249E23-CBDD-7A49-8E14-7E9FE8DFFA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53A9B9-BFB3-664F-B9F4-1DDA340A62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BACDDC-11C5-5A4D-9AA9-A6A27D252002}"/>
              </a:ext>
            </a:extLst>
          </p:cNvPr>
          <p:cNvSpPr>
            <a:spLocks noGrp="1"/>
          </p:cNvSpPr>
          <p:nvPr>
            <p:ph type="dt" sz="half" idx="10"/>
          </p:nvPr>
        </p:nvSpPr>
        <p:spPr/>
        <p:txBody>
          <a:bodyPr/>
          <a:lstStyle/>
          <a:p>
            <a:fld id="{BF508CBD-130A-734E-A211-62E44FD4717B}" type="datetimeFigureOut">
              <a:rPr lang="en-US" smtClean="0"/>
              <a:t>3/7/2024</a:t>
            </a:fld>
            <a:endParaRPr lang="en-US"/>
          </a:p>
        </p:txBody>
      </p:sp>
      <p:sp>
        <p:nvSpPr>
          <p:cNvPr id="6" name="Footer Placeholder 5">
            <a:extLst>
              <a:ext uri="{FF2B5EF4-FFF2-40B4-BE49-F238E27FC236}">
                <a16:creationId xmlns:a16="http://schemas.microsoft.com/office/drawing/2014/main" id="{5D17847B-989F-8847-B1BA-AE50C76C3F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955979-1C33-C643-AB0D-85CB4A656D0D}"/>
              </a:ext>
            </a:extLst>
          </p:cNvPr>
          <p:cNvSpPr>
            <a:spLocks noGrp="1"/>
          </p:cNvSpPr>
          <p:nvPr>
            <p:ph type="sldNum" sz="quarter" idx="12"/>
          </p:nvPr>
        </p:nvSpPr>
        <p:spPr/>
        <p:txBody>
          <a:bodyPr/>
          <a:lstStyle/>
          <a:p>
            <a:fld id="{31F335C1-AFE9-194E-9F80-F1CEF2189F1A}" type="slidenum">
              <a:rPr lang="en-US" smtClean="0"/>
              <a:t>‹#›</a:t>
            </a:fld>
            <a:endParaRPr lang="en-US"/>
          </a:p>
        </p:txBody>
      </p:sp>
    </p:spTree>
    <p:extLst>
      <p:ext uri="{BB962C8B-B14F-4D97-AF65-F5344CB8AC3E}">
        <p14:creationId xmlns:p14="http://schemas.microsoft.com/office/powerpoint/2010/main" val="3039503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2F11B-6E0C-FC4D-82B4-6E98E7AB5C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37F6CD-C0A6-9C44-884B-8EE09E89B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778754-AFC5-8742-82F6-FA46BDDEFE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463C2BE-603C-1148-8738-F0A789A77A3F}"/>
              </a:ext>
            </a:extLst>
          </p:cNvPr>
          <p:cNvSpPr>
            <a:spLocks noGrp="1"/>
          </p:cNvSpPr>
          <p:nvPr>
            <p:ph type="dt" sz="half" idx="10"/>
          </p:nvPr>
        </p:nvSpPr>
        <p:spPr/>
        <p:txBody>
          <a:bodyPr/>
          <a:lstStyle/>
          <a:p>
            <a:fld id="{BF508CBD-130A-734E-A211-62E44FD4717B}" type="datetimeFigureOut">
              <a:rPr lang="en-US" smtClean="0"/>
              <a:t>3/7/2024</a:t>
            </a:fld>
            <a:endParaRPr lang="en-US"/>
          </a:p>
        </p:txBody>
      </p:sp>
      <p:sp>
        <p:nvSpPr>
          <p:cNvPr id="6" name="Footer Placeholder 5">
            <a:extLst>
              <a:ext uri="{FF2B5EF4-FFF2-40B4-BE49-F238E27FC236}">
                <a16:creationId xmlns:a16="http://schemas.microsoft.com/office/drawing/2014/main" id="{801A3E8D-FE61-9540-973B-BFF0D15C7C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731BF4-CD5D-EF4D-8CB0-CD23695AFC7A}"/>
              </a:ext>
            </a:extLst>
          </p:cNvPr>
          <p:cNvSpPr>
            <a:spLocks noGrp="1"/>
          </p:cNvSpPr>
          <p:nvPr>
            <p:ph type="sldNum" sz="quarter" idx="12"/>
          </p:nvPr>
        </p:nvSpPr>
        <p:spPr/>
        <p:txBody>
          <a:bodyPr/>
          <a:lstStyle/>
          <a:p>
            <a:fld id="{31F335C1-AFE9-194E-9F80-F1CEF2189F1A}" type="slidenum">
              <a:rPr lang="en-US" smtClean="0"/>
              <a:t>‹#›</a:t>
            </a:fld>
            <a:endParaRPr lang="en-US"/>
          </a:p>
        </p:txBody>
      </p:sp>
    </p:spTree>
    <p:extLst>
      <p:ext uri="{BB962C8B-B14F-4D97-AF65-F5344CB8AC3E}">
        <p14:creationId xmlns:p14="http://schemas.microsoft.com/office/powerpoint/2010/main" val="3507768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1F51A0-647B-FE43-AEBE-D56DD0B8F3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F36F39-B5B3-AF4C-BA0E-DE9F552FEF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28764C-19EA-2B41-AF97-D99B5D0A3A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508CBD-130A-734E-A211-62E44FD4717B}" type="datetimeFigureOut">
              <a:rPr lang="en-US" smtClean="0"/>
              <a:t>3/7/2024</a:t>
            </a:fld>
            <a:endParaRPr lang="en-US"/>
          </a:p>
        </p:txBody>
      </p:sp>
      <p:sp>
        <p:nvSpPr>
          <p:cNvPr id="5" name="Footer Placeholder 4">
            <a:extLst>
              <a:ext uri="{FF2B5EF4-FFF2-40B4-BE49-F238E27FC236}">
                <a16:creationId xmlns:a16="http://schemas.microsoft.com/office/drawing/2014/main" id="{DF1E4BB3-54A5-4640-8AAB-F32711A337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D420EA-EE6D-CA4C-9DD4-43697B2F8F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F335C1-AFE9-194E-9F80-F1CEF2189F1A}" type="slidenum">
              <a:rPr lang="en-US" smtClean="0"/>
              <a:t>‹#›</a:t>
            </a:fld>
            <a:endParaRPr lang="en-US"/>
          </a:p>
        </p:txBody>
      </p:sp>
    </p:spTree>
    <p:extLst>
      <p:ext uri="{BB962C8B-B14F-4D97-AF65-F5344CB8AC3E}">
        <p14:creationId xmlns:p14="http://schemas.microsoft.com/office/powerpoint/2010/main" val="3525646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Proxima Nova" panose="0200050603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roxima Nova" panose="0200050603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roxima Nova" panose="0200050603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roxima Nova" panose="0200050603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panose="0200050603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panose="02000506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mp3"/><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audio" Target="../media/media2.mp3"/></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ideo" Target="https://player.vimeo.com/video/903290379?app_id=122963" TargetMode="Externa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898203-C238-5F4D-80F3-EC45C89173AD}"/>
              </a:ext>
            </a:extLst>
          </p:cNvPr>
          <p:cNvSpPr txBox="1"/>
          <p:nvPr/>
        </p:nvSpPr>
        <p:spPr>
          <a:xfrm>
            <a:off x="5656521" y="986681"/>
            <a:ext cx="5890437" cy="4878259"/>
          </a:xfrm>
          <a:prstGeom prst="rect">
            <a:avLst/>
          </a:prstGeom>
          <a:noFill/>
        </p:spPr>
        <p:txBody>
          <a:bodyPr wrap="square" lIns="91440" tIns="45720" rIns="91440" bIns="45720" rtlCol="0" anchor="t">
            <a:spAutoFit/>
          </a:bodyPr>
          <a:lstStyle/>
          <a:p>
            <a:r>
              <a:rPr lang="en-US" sz="2200" b="1">
                <a:solidFill>
                  <a:schemeClr val="bg1">
                    <a:lumMod val="95000"/>
                  </a:schemeClr>
                </a:solidFill>
                <a:latin typeface="Arial" panose="020B0604020202020204" pitchFamily="34" charset="0"/>
                <a:cs typeface="Arial" panose="020B0604020202020204" pitchFamily="34" charset="0"/>
              </a:rPr>
              <a:t>HOW TO USE THIS POWERPOINT</a:t>
            </a:r>
          </a:p>
          <a:p>
            <a:pPr marL="285750" indent="-285750">
              <a:lnSpc>
                <a:spcPct val="150000"/>
              </a:lnSpc>
              <a:buFont typeface="Arial" panose="020B0604020202020204" pitchFamily="34" charset="0"/>
              <a:buChar char="•"/>
            </a:pPr>
            <a:r>
              <a:rPr lang="en-US" sz="1300">
                <a:solidFill>
                  <a:schemeClr val="bg1">
                    <a:lumMod val="95000"/>
                  </a:schemeClr>
                </a:solidFill>
                <a:latin typeface="Arial"/>
                <a:cs typeface="Arial"/>
              </a:rPr>
              <a:t>These series of slides have been designed as a walkthrough for a quiz evening. To launch the quiz presentation, select </a:t>
            </a:r>
            <a:r>
              <a:rPr lang="en-US" sz="1300" b="1" i="1">
                <a:solidFill>
                  <a:schemeClr val="bg1">
                    <a:lumMod val="95000"/>
                  </a:schemeClr>
                </a:solidFill>
                <a:latin typeface="Arial"/>
                <a:cs typeface="Arial"/>
              </a:rPr>
              <a:t>‘Slide Show’ </a:t>
            </a:r>
            <a:r>
              <a:rPr lang="en-US" sz="1300">
                <a:solidFill>
                  <a:schemeClr val="bg1">
                    <a:lumMod val="95000"/>
                  </a:schemeClr>
                </a:solidFill>
                <a:latin typeface="Arial"/>
                <a:cs typeface="Arial"/>
              </a:rPr>
              <a:t>from the top menu, then </a:t>
            </a:r>
            <a:r>
              <a:rPr lang="en-US" sz="1300" b="1" i="1">
                <a:solidFill>
                  <a:schemeClr val="bg1">
                    <a:lumMod val="95000"/>
                  </a:schemeClr>
                </a:solidFill>
                <a:latin typeface="Arial"/>
                <a:cs typeface="Arial"/>
              </a:rPr>
              <a:t>choose ‘Play from Start’</a:t>
            </a:r>
            <a:r>
              <a:rPr lang="en-US" sz="1300">
                <a:solidFill>
                  <a:schemeClr val="bg1">
                    <a:lumMod val="95000"/>
                  </a:schemeClr>
                </a:solidFill>
                <a:latin typeface="Arial"/>
                <a:cs typeface="Arial"/>
              </a:rPr>
              <a:t>. Now, every click you make will reveal either the next slide or the next question in the round</a:t>
            </a:r>
          </a:p>
          <a:p>
            <a:pPr marL="285750" indent="-285750">
              <a:lnSpc>
                <a:spcPct val="150000"/>
              </a:lnSpc>
              <a:buFont typeface="Arial" panose="020B0604020202020204" pitchFamily="34" charset="0"/>
              <a:buChar char="•"/>
            </a:pPr>
            <a:r>
              <a:rPr lang="en-US" sz="1300">
                <a:solidFill>
                  <a:schemeClr val="bg1">
                    <a:lumMod val="95000"/>
                  </a:schemeClr>
                </a:solidFill>
                <a:latin typeface="Arial"/>
                <a:cs typeface="Arial"/>
              </a:rPr>
              <a:t>Don’t delete elements from individual slides as it may mess up the order of transitions and how questions are revealed</a:t>
            </a:r>
          </a:p>
          <a:p>
            <a:pPr marL="285750" indent="-285750">
              <a:lnSpc>
                <a:spcPct val="150000"/>
              </a:lnSpc>
              <a:buFont typeface="Arial" panose="020B0604020202020204" pitchFamily="34" charset="0"/>
              <a:buChar char="•"/>
            </a:pPr>
            <a:r>
              <a:rPr lang="en-US" sz="1300">
                <a:solidFill>
                  <a:schemeClr val="bg1">
                    <a:lumMod val="95000"/>
                  </a:schemeClr>
                </a:solidFill>
                <a:latin typeface="Arial"/>
                <a:cs typeface="Arial"/>
              </a:rPr>
              <a:t>Slide 12 (Music and Film Round) contains two embedded audio clips. They should play on the click after you’ve revealed the question. When you hover over the speaker icon, you can pause, stop or rewind the audio file before moving onto the next question (if you don’t stop the file, it’ll keep on playing the whole clip, so pause after 20-30 seconds)</a:t>
            </a:r>
          </a:p>
          <a:p>
            <a:pPr marL="285750" indent="-285750">
              <a:lnSpc>
                <a:spcPct val="150000"/>
              </a:lnSpc>
              <a:buFont typeface="Arial" panose="020B0604020202020204" pitchFamily="34" charset="0"/>
              <a:buChar char="•"/>
            </a:pPr>
            <a:r>
              <a:rPr lang="en-US" sz="1300">
                <a:solidFill>
                  <a:schemeClr val="bg1">
                    <a:lumMod val="95000"/>
                  </a:schemeClr>
                </a:solidFill>
                <a:latin typeface="Arial"/>
                <a:cs typeface="Arial"/>
              </a:rPr>
              <a:t>Use this PowerPoint with the leader notes PDF for extra script ideas and so you know the correct answers</a:t>
            </a:r>
          </a:p>
          <a:p>
            <a:pPr marL="285750" indent="-285750">
              <a:lnSpc>
                <a:spcPct val="150000"/>
              </a:lnSpc>
              <a:buFont typeface="Arial" panose="020B0604020202020204" pitchFamily="34" charset="0"/>
              <a:buChar char="•"/>
            </a:pPr>
            <a:r>
              <a:rPr lang="en-US" sz="1300">
                <a:solidFill>
                  <a:schemeClr val="bg1">
                    <a:lumMod val="95000"/>
                  </a:schemeClr>
                </a:solidFill>
                <a:latin typeface="Arial" panose="020B0604020202020204" pitchFamily="34" charset="0"/>
                <a:cs typeface="Arial" panose="020B0604020202020204" pitchFamily="34" charset="0"/>
              </a:rPr>
              <a:t>You can delete this slide!</a:t>
            </a:r>
          </a:p>
          <a:p>
            <a:pPr marL="285750" indent="-285750">
              <a:buFont typeface="Arial" panose="020B0604020202020204" pitchFamily="34" charset="0"/>
              <a:buChar char="•"/>
            </a:pPr>
            <a:endParaRPr lang="en-US" sz="160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6776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30CDD9-E619-0922-A09F-96801ADD159A}"/>
              </a:ext>
            </a:extLst>
          </p:cNvPr>
          <p:cNvPicPr>
            <a:picLocks noChangeAspect="1"/>
          </p:cNvPicPr>
          <p:nvPr/>
        </p:nvPicPr>
        <p:blipFill>
          <a:blip r:embed="rId3"/>
          <a:stretch>
            <a:fillRect/>
          </a:stretch>
        </p:blipFill>
        <p:spPr>
          <a:xfrm>
            <a:off x="961845" y="1802920"/>
            <a:ext cx="3252159" cy="3237782"/>
          </a:xfrm>
          <a:prstGeom prst="rect">
            <a:avLst/>
          </a:prstGeom>
        </p:spPr>
      </p:pic>
    </p:spTree>
    <p:extLst>
      <p:ext uri="{BB962C8B-B14F-4D97-AF65-F5344CB8AC3E}">
        <p14:creationId xmlns:p14="http://schemas.microsoft.com/office/powerpoint/2010/main" val="126183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5866021E-0486-3B49-A17E-159A750FAA6C}"/>
              </a:ext>
            </a:extLst>
          </p:cNvPr>
          <p:cNvSpPr/>
          <p:nvPr/>
        </p:nvSpPr>
        <p:spPr>
          <a:xfrm>
            <a:off x="10276514" y="176169"/>
            <a:ext cx="1308682" cy="1308682"/>
          </a:xfrm>
          <a:prstGeom prst="ellipse">
            <a:avLst/>
          </a:prstGeom>
          <a:solidFill>
            <a:srgbClr val="F3B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19A55B4-5514-8B45-85A7-375397EBA539}"/>
              </a:ext>
            </a:extLst>
          </p:cNvPr>
          <p:cNvSpPr txBox="1"/>
          <p:nvPr/>
        </p:nvSpPr>
        <p:spPr>
          <a:xfrm rot="1038410">
            <a:off x="10348179" y="514352"/>
            <a:ext cx="1158841" cy="646331"/>
          </a:xfrm>
          <a:prstGeom prst="rect">
            <a:avLst/>
          </a:prstGeom>
          <a:noFill/>
        </p:spPr>
        <p:txBody>
          <a:bodyPr wrap="square" rtlCol="0">
            <a:spAutoFit/>
          </a:bodyPr>
          <a:lstStyle/>
          <a:p>
            <a:pPr algn="ctr"/>
            <a:r>
              <a:rPr lang="en-US" b="1">
                <a:solidFill>
                  <a:schemeClr val="bg1"/>
                </a:solidFill>
                <a:latin typeface="D-DIN" panose="020B0504030202030204" pitchFamily="34" charset="77"/>
              </a:rPr>
              <a:t>ROUND FOUR</a:t>
            </a:r>
          </a:p>
        </p:txBody>
      </p:sp>
      <p:sp>
        <p:nvSpPr>
          <p:cNvPr id="8" name="TextBox 7">
            <a:extLst>
              <a:ext uri="{FF2B5EF4-FFF2-40B4-BE49-F238E27FC236}">
                <a16:creationId xmlns:a16="http://schemas.microsoft.com/office/drawing/2014/main" id="{A99470A3-A55E-8346-865C-59ACC7BA5EA9}"/>
              </a:ext>
            </a:extLst>
          </p:cNvPr>
          <p:cNvSpPr txBox="1"/>
          <p:nvPr/>
        </p:nvSpPr>
        <p:spPr>
          <a:xfrm>
            <a:off x="511728" y="2030136"/>
            <a:ext cx="4176416" cy="3785652"/>
          </a:xfrm>
          <a:prstGeom prst="rect">
            <a:avLst/>
          </a:prstGeom>
          <a:noFill/>
        </p:spPr>
        <p:txBody>
          <a:bodyPr wrap="square" lIns="91440" tIns="45720" rIns="91440" bIns="45720" rtlCol="0" anchor="t">
            <a:spAutoFit/>
          </a:bodyPr>
          <a:lstStyle/>
          <a:p>
            <a:r>
              <a:rPr lang="en-GB" sz="1500" b="1" dirty="0">
                <a:solidFill>
                  <a:schemeClr val="bg1"/>
                </a:solidFill>
                <a:latin typeface="Arial"/>
                <a:cs typeface="Arial"/>
              </a:rPr>
              <a:t>1. Which Disney film featuring the family Madrigal is set in Colombia? </a:t>
            </a:r>
            <a:endParaRPr lang="en-GB" sz="1500" b="1">
              <a:solidFill>
                <a:schemeClr val="bg1"/>
              </a:solidFill>
              <a:latin typeface="Arial" panose="020B0604020202020204" pitchFamily="34" charset="0"/>
              <a:cs typeface="Arial" panose="020B0604020202020204" pitchFamily="34" charset="0"/>
            </a:endParaRPr>
          </a:p>
          <a:p>
            <a:pPr marL="342900" indent="-342900">
              <a:buAutoNum type="arabicPeriod"/>
            </a:pPr>
            <a:endParaRPr lang="en-GB" sz="1500" b="1">
              <a:solidFill>
                <a:schemeClr val="bg1"/>
              </a:solidFill>
              <a:latin typeface="Arial" panose="020B0604020202020204" pitchFamily="34" charset="0"/>
              <a:cs typeface="Arial" panose="020B0604020202020204" pitchFamily="34" charset="0"/>
            </a:endParaRPr>
          </a:p>
          <a:p>
            <a:r>
              <a:rPr lang="en-GB" sz="1500" b="1" dirty="0">
                <a:solidFill>
                  <a:schemeClr val="bg1"/>
                </a:solidFill>
                <a:latin typeface="Arial"/>
                <a:cs typeface="Arial"/>
              </a:rPr>
              <a:t>2. The name of the fictional planet </a:t>
            </a:r>
            <a:r>
              <a:rPr lang="en-GB" sz="1500" b="1" dirty="0" err="1">
                <a:solidFill>
                  <a:schemeClr val="bg1"/>
                </a:solidFill>
                <a:latin typeface="Arial"/>
                <a:cs typeface="Arial"/>
              </a:rPr>
              <a:t>Tataouine</a:t>
            </a:r>
            <a:r>
              <a:rPr lang="en-GB" sz="1500" b="1" dirty="0">
                <a:solidFill>
                  <a:schemeClr val="bg1"/>
                </a:solidFill>
                <a:latin typeface="Arial"/>
                <a:cs typeface="Arial"/>
              </a:rPr>
              <a:t> in Star Wars was borrowed from a real town in which North African country? </a:t>
            </a:r>
            <a:br>
              <a:rPr lang="en-GB" sz="1500" b="1" dirty="0">
                <a:latin typeface="Arial" panose="020B0604020202020204" pitchFamily="34" charset="0"/>
                <a:cs typeface="Arial" panose="020B0604020202020204" pitchFamily="34" charset="0"/>
              </a:rPr>
            </a:br>
            <a:endParaRPr lang="en-GB" sz="1500" b="1" dirty="0">
              <a:solidFill>
                <a:schemeClr val="bg1"/>
              </a:solidFill>
              <a:latin typeface="Arial"/>
              <a:cs typeface="Arial"/>
            </a:endParaRPr>
          </a:p>
          <a:p>
            <a:r>
              <a:rPr lang="en-GB" sz="1500" b="1" dirty="0">
                <a:solidFill>
                  <a:schemeClr val="bg1"/>
                </a:solidFill>
                <a:latin typeface="Arial"/>
                <a:cs typeface="Arial"/>
              </a:rPr>
              <a:t>3. Shere Khan, Baloo and Mowgli are characters from what animated film </a:t>
            </a:r>
            <a:br>
              <a:rPr lang="en-GB" sz="1500" b="1" dirty="0">
                <a:solidFill>
                  <a:schemeClr val="bg1"/>
                </a:solidFill>
                <a:latin typeface="Arial"/>
                <a:cs typeface="Arial"/>
              </a:rPr>
            </a:br>
            <a:r>
              <a:rPr lang="en-GB" sz="1500" b="1" dirty="0">
                <a:solidFill>
                  <a:schemeClr val="bg1"/>
                </a:solidFill>
                <a:latin typeface="Arial"/>
                <a:cs typeface="Arial"/>
              </a:rPr>
              <a:t>from 1967? And for an extra point what country is the film set in?</a:t>
            </a:r>
            <a:br>
              <a:rPr lang="en-GB" sz="1500" b="1" dirty="0">
                <a:latin typeface="Arial" panose="020B0604020202020204" pitchFamily="34" charset="0"/>
                <a:cs typeface="Arial" panose="020B0604020202020204" pitchFamily="34" charset="0"/>
              </a:rPr>
            </a:br>
            <a:endParaRPr lang="en-GB" sz="1500" b="1">
              <a:solidFill>
                <a:schemeClr val="bg1"/>
              </a:solidFill>
              <a:latin typeface="Arial" panose="020B0604020202020204" pitchFamily="34" charset="0"/>
              <a:cs typeface="Arial" panose="020B0604020202020204" pitchFamily="34" charset="0"/>
            </a:endParaRPr>
          </a:p>
          <a:p>
            <a:r>
              <a:rPr lang="en-GB" sz="1500" b="1" dirty="0">
                <a:solidFill>
                  <a:schemeClr val="bg1"/>
                </a:solidFill>
                <a:latin typeface="Arial"/>
                <a:cs typeface="Arial"/>
              </a:rPr>
              <a:t>4. Who was the Indian musician who had a massive impact on The Beatles and taught George Harrison to the play the sitar?</a:t>
            </a:r>
            <a:br>
              <a:rPr lang="en-GB" sz="1500" b="1" dirty="0">
                <a:latin typeface="Arial" panose="020B0604020202020204" pitchFamily="34" charset="0"/>
                <a:cs typeface="Arial" panose="020B0604020202020204" pitchFamily="34" charset="0"/>
              </a:rPr>
            </a:br>
            <a:endParaRPr lang="en-GB" sz="1500" b="1">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3CB5B35-7E7C-794E-92B9-2EC7B8D9D067}"/>
              </a:ext>
            </a:extLst>
          </p:cNvPr>
          <p:cNvSpPr txBox="1"/>
          <p:nvPr/>
        </p:nvSpPr>
        <p:spPr>
          <a:xfrm>
            <a:off x="4925472" y="2030136"/>
            <a:ext cx="4181522" cy="3554819"/>
          </a:xfrm>
          <a:prstGeom prst="rect">
            <a:avLst/>
          </a:prstGeom>
          <a:noFill/>
        </p:spPr>
        <p:txBody>
          <a:bodyPr wrap="square" lIns="91440" tIns="45720" rIns="91440" bIns="45720" rtlCol="0" anchor="t">
            <a:spAutoFit/>
          </a:bodyPr>
          <a:lstStyle/>
          <a:p>
            <a:r>
              <a:rPr lang="en-GB" sz="1500" b="1" dirty="0">
                <a:solidFill>
                  <a:schemeClr val="bg1"/>
                </a:solidFill>
                <a:latin typeface="Arial"/>
                <a:cs typeface="Arial"/>
              </a:rPr>
              <a:t>5. Name the national anthem:</a:t>
            </a:r>
            <a:br>
              <a:rPr lang="en-GB" sz="1500" b="1" dirty="0">
                <a:latin typeface="Arial" panose="020B0604020202020204" pitchFamily="34" charset="0"/>
                <a:cs typeface="Arial" panose="020B0604020202020204" pitchFamily="34" charset="0"/>
              </a:rPr>
            </a:br>
            <a:r>
              <a:rPr lang="en-GB" sz="1500" b="1" dirty="0">
                <a:solidFill>
                  <a:schemeClr val="bg1"/>
                </a:solidFill>
                <a:latin typeface="Arial"/>
                <a:cs typeface="Arial"/>
              </a:rPr>
              <a:t>A: </a:t>
            </a:r>
            <a:r>
              <a:rPr lang="en-GB" sz="1500" dirty="0">
                <a:solidFill>
                  <a:schemeClr val="bg1"/>
                </a:solidFill>
                <a:latin typeface="Arial"/>
                <a:cs typeface="Arial"/>
              </a:rPr>
              <a:t>Bhutan</a:t>
            </a:r>
            <a:r>
              <a:rPr lang="en-GB" sz="1500" b="1" dirty="0">
                <a:solidFill>
                  <a:schemeClr val="bg1"/>
                </a:solidFill>
                <a:latin typeface="Arial"/>
                <a:cs typeface="Arial"/>
              </a:rPr>
              <a:t>   B: </a:t>
            </a:r>
            <a:r>
              <a:rPr lang="en-GB" sz="1500" dirty="0">
                <a:solidFill>
                  <a:schemeClr val="bg1"/>
                </a:solidFill>
                <a:latin typeface="Arial"/>
                <a:cs typeface="Arial"/>
              </a:rPr>
              <a:t>North Korea</a:t>
            </a:r>
            <a:r>
              <a:rPr lang="en-GB" sz="1500" b="1" dirty="0">
                <a:solidFill>
                  <a:schemeClr val="bg1"/>
                </a:solidFill>
                <a:latin typeface="Arial"/>
                <a:cs typeface="Arial"/>
              </a:rPr>
              <a:t>   C: </a:t>
            </a:r>
            <a:r>
              <a:rPr lang="en-GB" sz="1500" dirty="0">
                <a:solidFill>
                  <a:schemeClr val="bg1"/>
                </a:solidFill>
                <a:latin typeface="Arial"/>
                <a:cs typeface="Arial"/>
              </a:rPr>
              <a:t>Burkina Faso</a:t>
            </a:r>
          </a:p>
          <a:p>
            <a:endParaRPr lang="en-GB" sz="1500" b="1">
              <a:solidFill>
                <a:schemeClr val="bg1"/>
              </a:solidFill>
              <a:latin typeface="Arial" panose="020B0604020202020204" pitchFamily="34" charset="0"/>
              <a:cs typeface="Arial" panose="020B0604020202020204" pitchFamily="34" charset="0"/>
            </a:endParaRPr>
          </a:p>
          <a:p>
            <a:endParaRPr lang="en-GB" sz="1500" b="1">
              <a:solidFill>
                <a:schemeClr val="bg1"/>
              </a:solidFill>
              <a:latin typeface="Arial" panose="020B0604020202020204" pitchFamily="34" charset="0"/>
              <a:cs typeface="Arial" panose="020B0604020202020204" pitchFamily="34" charset="0"/>
            </a:endParaRPr>
          </a:p>
          <a:p>
            <a:br>
              <a:rPr lang="en-GB" sz="1500" b="1" dirty="0">
                <a:solidFill>
                  <a:schemeClr val="bg1"/>
                </a:solidFill>
                <a:latin typeface="Arial"/>
                <a:cs typeface="Arial"/>
              </a:rPr>
            </a:br>
            <a:r>
              <a:rPr lang="en-GB" sz="1500" b="1" dirty="0">
                <a:solidFill>
                  <a:schemeClr val="bg1"/>
                </a:solidFill>
                <a:latin typeface="Arial"/>
                <a:cs typeface="Arial"/>
              </a:rPr>
              <a:t>6. Who is the legendary Nigerian singer who is considered the ‘father of Afrobeat’?</a:t>
            </a:r>
            <a:br>
              <a:rPr lang="en-GB" sz="1500" b="1" dirty="0">
                <a:latin typeface="Arial" panose="020B0604020202020204" pitchFamily="34" charset="0"/>
                <a:cs typeface="Arial" panose="020B0604020202020204" pitchFamily="34" charset="0"/>
              </a:rPr>
            </a:br>
            <a:endParaRPr lang="en-GB" sz="1500" b="1">
              <a:solidFill>
                <a:schemeClr val="bg1"/>
              </a:solidFill>
              <a:latin typeface="Arial" panose="020B0604020202020204" pitchFamily="34" charset="0"/>
              <a:cs typeface="Arial" panose="020B0604020202020204" pitchFamily="34" charset="0"/>
            </a:endParaRPr>
          </a:p>
          <a:p>
            <a:r>
              <a:rPr lang="en-GB" sz="1500" b="1" dirty="0">
                <a:solidFill>
                  <a:schemeClr val="bg1"/>
                </a:solidFill>
                <a:latin typeface="Arial"/>
                <a:cs typeface="Arial"/>
              </a:rPr>
              <a:t>7. Name the national anthem:</a:t>
            </a:r>
            <a:br>
              <a:rPr lang="en-GB" sz="1500" b="1" dirty="0">
                <a:latin typeface="Arial" panose="020B0604020202020204" pitchFamily="34" charset="0"/>
                <a:cs typeface="Arial" panose="020B0604020202020204" pitchFamily="34" charset="0"/>
              </a:rPr>
            </a:br>
            <a:r>
              <a:rPr lang="en-GB" sz="1500" b="1" dirty="0">
                <a:solidFill>
                  <a:schemeClr val="bg1"/>
                </a:solidFill>
                <a:latin typeface="Arial"/>
                <a:cs typeface="Arial"/>
              </a:rPr>
              <a:t>A: </a:t>
            </a:r>
            <a:r>
              <a:rPr lang="en-GB" sz="1500" dirty="0">
                <a:solidFill>
                  <a:schemeClr val="bg1"/>
                </a:solidFill>
                <a:latin typeface="Arial"/>
                <a:cs typeface="Arial"/>
              </a:rPr>
              <a:t>China</a:t>
            </a:r>
            <a:r>
              <a:rPr lang="en-GB" sz="1500" b="1" dirty="0">
                <a:solidFill>
                  <a:schemeClr val="bg1"/>
                </a:solidFill>
                <a:latin typeface="Arial"/>
                <a:cs typeface="Arial"/>
              </a:rPr>
              <a:t>    B: </a:t>
            </a:r>
            <a:r>
              <a:rPr lang="en-GB" sz="1500" dirty="0">
                <a:solidFill>
                  <a:schemeClr val="bg1"/>
                </a:solidFill>
                <a:latin typeface="Arial"/>
                <a:cs typeface="Arial"/>
              </a:rPr>
              <a:t>Cuba</a:t>
            </a:r>
            <a:r>
              <a:rPr lang="en-GB" sz="1500" b="1" dirty="0">
                <a:solidFill>
                  <a:schemeClr val="bg1"/>
                </a:solidFill>
                <a:latin typeface="Arial"/>
                <a:cs typeface="Arial"/>
              </a:rPr>
              <a:t>    C: </a:t>
            </a:r>
            <a:r>
              <a:rPr lang="en-GB" sz="1500" dirty="0">
                <a:solidFill>
                  <a:schemeClr val="bg1"/>
                </a:solidFill>
                <a:latin typeface="Arial"/>
                <a:cs typeface="Arial"/>
              </a:rPr>
              <a:t>Laos</a:t>
            </a:r>
            <a:br>
              <a:rPr lang="en-GB" sz="1500" b="1" dirty="0">
                <a:latin typeface="Arial" panose="020B0604020202020204" pitchFamily="34" charset="0"/>
                <a:cs typeface="Arial" panose="020B0604020202020204" pitchFamily="34" charset="0"/>
              </a:rPr>
            </a:br>
            <a:endParaRPr lang="en-GB" sz="1500" b="1">
              <a:solidFill>
                <a:schemeClr val="bg1"/>
              </a:solidFill>
              <a:latin typeface="Arial" panose="020B0604020202020204" pitchFamily="34" charset="0"/>
              <a:cs typeface="Arial" panose="020B0604020202020204" pitchFamily="34" charset="0"/>
            </a:endParaRPr>
          </a:p>
          <a:p>
            <a:endParaRPr lang="en-GB" sz="1500" b="1">
              <a:solidFill>
                <a:schemeClr val="bg1"/>
              </a:solidFill>
              <a:latin typeface="Arial" panose="020B0604020202020204" pitchFamily="34" charset="0"/>
              <a:cs typeface="Arial" panose="020B0604020202020204" pitchFamily="34" charset="0"/>
            </a:endParaRPr>
          </a:p>
          <a:p>
            <a:endParaRPr lang="en-GB" sz="1500" b="1">
              <a:solidFill>
                <a:schemeClr val="bg1"/>
              </a:solidFill>
              <a:latin typeface="Arial" panose="020B0604020202020204" pitchFamily="34" charset="0"/>
              <a:cs typeface="Arial" panose="020B0604020202020204" pitchFamily="34" charset="0"/>
            </a:endParaRPr>
          </a:p>
          <a:p>
            <a:endParaRPr lang="en-GB" sz="1500" b="1">
              <a:solidFill>
                <a:schemeClr val="bg1"/>
              </a:solidFill>
              <a:latin typeface="Arial" panose="020B0604020202020204" pitchFamily="34" charset="0"/>
              <a:cs typeface="Arial" panose="020B0604020202020204" pitchFamily="34" charset="0"/>
            </a:endParaRPr>
          </a:p>
          <a:p>
            <a:endParaRPr lang="en-GB" sz="1500" b="1">
              <a:solidFill>
                <a:schemeClr val="bg1"/>
              </a:solidFill>
              <a:latin typeface="Arial" panose="020B0604020202020204" pitchFamily="34" charset="0"/>
              <a:cs typeface="Arial" panose="020B0604020202020204" pitchFamily="34" charset="0"/>
            </a:endParaRPr>
          </a:p>
        </p:txBody>
      </p:sp>
      <p:pic>
        <p:nvPicPr>
          <p:cNvPr id="3" name="kp.mp3">
            <a:hlinkClick r:id="" action="ppaction://media"/>
            <a:extLst>
              <a:ext uri="{FF2B5EF4-FFF2-40B4-BE49-F238E27FC236}">
                <a16:creationId xmlns:a16="http://schemas.microsoft.com/office/drawing/2014/main" id="{0F05D8AE-95A4-C04B-B183-8C04B711EE1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43536" y="2599424"/>
            <a:ext cx="230963" cy="230963"/>
          </a:xfrm>
          <a:prstGeom prst="rect">
            <a:avLst/>
          </a:prstGeom>
        </p:spPr>
      </p:pic>
      <p:pic>
        <p:nvPicPr>
          <p:cNvPr id="4" name="cn.mp3">
            <a:hlinkClick r:id="" action="ppaction://media"/>
            <a:extLst>
              <a:ext uri="{FF2B5EF4-FFF2-40B4-BE49-F238E27FC236}">
                <a16:creationId xmlns:a16="http://schemas.microsoft.com/office/drawing/2014/main" id="{8C1C60AE-A143-ED42-8C83-67E345DCCAE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039544" y="4512621"/>
            <a:ext cx="243367" cy="243367"/>
          </a:xfrm>
          <a:prstGeom prst="rect">
            <a:avLst/>
          </a:prstGeom>
        </p:spPr>
      </p:pic>
    </p:spTree>
    <p:extLst>
      <p:ext uri="{BB962C8B-B14F-4D97-AF65-F5344CB8AC3E}">
        <p14:creationId xmlns:p14="http://schemas.microsoft.com/office/powerpoint/2010/main" val="332158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00649" fill="hold"/>
                                        <p:tgtEl>
                                          <p:spTgt spid="3"/>
                                        </p:tgtEl>
                                      </p:cBhvr>
                                    </p:cmd>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438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3"/>
                </p:tgtEl>
              </p:cMediaNode>
            </p:audio>
            <p:audio>
              <p:cMediaNode vol="80000">
                <p:cTn id="40" fill="hold" display="0">
                  <p:stCondLst>
                    <p:cond delay="indefinite"/>
                  </p:stCondLst>
                  <p:endCondLst>
                    <p:cond evt="onStopAudio" delay="0">
                      <p:tgtEl>
                        <p:sldTgt/>
                      </p:tgtEl>
                    </p:cond>
                  </p:endCondLst>
                </p:cTn>
                <p:tgtEl>
                  <p:spTgt spid="4"/>
                </p:tgtEl>
              </p:cMediaNode>
            </p:audio>
          </p:childTnLst>
        </p:cTn>
      </p:par>
    </p:tnLst>
    <p:bldLst>
      <p:bldP spid="8" grpId="0" build="p"/>
      <p:bldP spid="9"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E4B9D5F-AC0F-DC47-8FF8-B867FE8F8C57}"/>
              </a:ext>
            </a:extLst>
          </p:cNvPr>
          <p:cNvSpPr/>
          <p:nvPr/>
        </p:nvSpPr>
        <p:spPr>
          <a:xfrm>
            <a:off x="10276514" y="176169"/>
            <a:ext cx="1308682" cy="1308682"/>
          </a:xfrm>
          <a:prstGeom prst="ellipse">
            <a:avLst/>
          </a:prstGeom>
          <a:solidFill>
            <a:srgbClr val="F3B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EBE6EDD-2F76-F64A-91B8-8BDE7DA5373F}"/>
              </a:ext>
            </a:extLst>
          </p:cNvPr>
          <p:cNvSpPr txBox="1"/>
          <p:nvPr/>
        </p:nvSpPr>
        <p:spPr>
          <a:xfrm rot="1038410">
            <a:off x="10421368" y="520175"/>
            <a:ext cx="1101332" cy="646331"/>
          </a:xfrm>
          <a:prstGeom prst="rect">
            <a:avLst/>
          </a:prstGeom>
          <a:noFill/>
        </p:spPr>
        <p:txBody>
          <a:bodyPr wrap="square" rtlCol="0">
            <a:spAutoFit/>
          </a:bodyPr>
          <a:lstStyle/>
          <a:p>
            <a:pPr algn="ctr"/>
            <a:r>
              <a:rPr lang="en-US" b="1">
                <a:solidFill>
                  <a:schemeClr val="bg1"/>
                </a:solidFill>
                <a:latin typeface="D-DIN" panose="020B0504030202030204" pitchFamily="34" charset="77"/>
              </a:rPr>
              <a:t>ROUND FIVE</a:t>
            </a:r>
          </a:p>
        </p:txBody>
      </p:sp>
      <p:sp>
        <p:nvSpPr>
          <p:cNvPr id="16" name="Rectangle 15">
            <a:extLst>
              <a:ext uri="{FF2B5EF4-FFF2-40B4-BE49-F238E27FC236}">
                <a16:creationId xmlns:a16="http://schemas.microsoft.com/office/drawing/2014/main" id="{DD25CBBE-CA5B-2142-B3DB-CDB2B82A26A5}"/>
              </a:ext>
            </a:extLst>
          </p:cNvPr>
          <p:cNvSpPr/>
          <p:nvPr/>
        </p:nvSpPr>
        <p:spPr>
          <a:xfrm>
            <a:off x="557869" y="1912690"/>
            <a:ext cx="3061981" cy="1791238"/>
          </a:xfrm>
          <a:prstGeom prst="rect">
            <a:avLst/>
          </a:prstGeom>
          <a:solidFill>
            <a:srgbClr val="673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846E968-57EA-E643-AC80-185E3ABE63BD}"/>
              </a:ext>
            </a:extLst>
          </p:cNvPr>
          <p:cNvSpPr/>
          <p:nvPr/>
        </p:nvSpPr>
        <p:spPr>
          <a:xfrm>
            <a:off x="595619" y="3791824"/>
            <a:ext cx="3061981" cy="1791238"/>
          </a:xfrm>
          <a:prstGeom prst="rect">
            <a:avLst/>
          </a:prstGeom>
          <a:solidFill>
            <a:srgbClr val="673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E60DC77-22D0-774E-9AA0-B0B7AAFB608C}"/>
              </a:ext>
            </a:extLst>
          </p:cNvPr>
          <p:cNvSpPr/>
          <p:nvPr/>
        </p:nvSpPr>
        <p:spPr>
          <a:xfrm>
            <a:off x="4009938" y="1912690"/>
            <a:ext cx="3061981" cy="1791238"/>
          </a:xfrm>
          <a:prstGeom prst="rect">
            <a:avLst/>
          </a:prstGeom>
          <a:solidFill>
            <a:srgbClr val="673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07B5EB4-7006-D246-87D2-1219252E1CC2}"/>
              </a:ext>
            </a:extLst>
          </p:cNvPr>
          <p:cNvSpPr/>
          <p:nvPr/>
        </p:nvSpPr>
        <p:spPr>
          <a:xfrm>
            <a:off x="4009938" y="3791824"/>
            <a:ext cx="3061981" cy="1791238"/>
          </a:xfrm>
          <a:prstGeom prst="rect">
            <a:avLst/>
          </a:prstGeom>
          <a:solidFill>
            <a:srgbClr val="673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1278536-62B7-D548-829A-DFC229AD7D6E}"/>
              </a:ext>
            </a:extLst>
          </p:cNvPr>
          <p:cNvSpPr/>
          <p:nvPr/>
        </p:nvSpPr>
        <p:spPr>
          <a:xfrm>
            <a:off x="7540242" y="1912690"/>
            <a:ext cx="3061981" cy="1791238"/>
          </a:xfrm>
          <a:prstGeom prst="rect">
            <a:avLst/>
          </a:prstGeom>
          <a:solidFill>
            <a:srgbClr val="673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1E20C58-76C7-F042-8645-CCD1B4399438}"/>
              </a:ext>
            </a:extLst>
          </p:cNvPr>
          <p:cNvSpPr/>
          <p:nvPr/>
        </p:nvSpPr>
        <p:spPr>
          <a:xfrm>
            <a:off x="7540241" y="3791824"/>
            <a:ext cx="3061981" cy="1791238"/>
          </a:xfrm>
          <a:prstGeom prst="rect">
            <a:avLst/>
          </a:prstGeom>
          <a:solidFill>
            <a:srgbClr val="673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551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479E0473-4EB0-D84C-BC94-2A07C6022C91}"/>
              </a:ext>
            </a:extLst>
          </p:cNvPr>
          <p:cNvSpPr/>
          <p:nvPr/>
        </p:nvSpPr>
        <p:spPr>
          <a:xfrm>
            <a:off x="10276514" y="176169"/>
            <a:ext cx="1308682" cy="1308682"/>
          </a:xfrm>
          <a:prstGeom prst="ellipse">
            <a:avLst/>
          </a:prstGeom>
          <a:solidFill>
            <a:srgbClr val="F3B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863ED66-4FC2-4440-94CD-AAECD5B5A07D}"/>
              </a:ext>
            </a:extLst>
          </p:cNvPr>
          <p:cNvSpPr txBox="1"/>
          <p:nvPr/>
        </p:nvSpPr>
        <p:spPr>
          <a:xfrm rot="1038410">
            <a:off x="10392613" y="520175"/>
            <a:ext cx="1101332" cy="646331"/>
          </a:xfrm>
          <a:prstGeom prst="rect">
            <a:avLst/>
          </a:prstGeom>
          <a:noFill/>
        </p:spPr>
        <p:txBody>
          <a:bodyPr wrap="square" rtlCol="0">
            <a:spAutoFit/>
          </a:bodyPr>
          <a:lstStyle/>
          <a:p>
            <a:pPr algn="ctr"/>
            <a:r>
              <a:rPr lang="en-US" b="1">
                <a:solidFill>
                  <a:schemeClr val="bg1"/>
                </a:solidFill>
                <a:latin typeface="D-DIN" panose="020B0504030202030204" pitchFamily="34" charset="77"/>
              </a:rPr>
              <a:t>ROUND FIVE</a:t>
            </a:r>
          </a:p>
        </p:txBody>
      </p:sp>
      <p:sp>
        <p:nvSpPr>
          <p:cNvPr id="12" name="Rectangle 11">
            <a:extLst>
              <a:ext uri="{FF2B5EF4-FFF2-40B4-BE49-F238E27FC236}">
                <a16:creationId xmlns:a16="http://schemas.microsoft.com/office/drawing/2014/main" id="{718D06BE-C9B4-8448-913A-2C5FD572C9CC}"/>
              </a:ext>
            </a:extLst>
          </p:cNvPr>
          <p:cNvSpPr/>
          <p:nvPr/>
        </p:nvSpPr>
        <p:spPr>
          <a:xfrm>
            <a:off x="506267" y="1912690"/>
            <a:ext cx="3061981" cy="1791238"/>
          </a:xfrm>
          <a:prstGeom prst="rect">
            <a:avLst/>
          </a:prstGeom>
          <a:solidFill>
            <a:srgbClr val="673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EB93AFA-18C7-6D44-A5BD-68F38B887CCC}"/>
              </a:ext>
            </a:extLst>
          </p:cNvPr>
          <p:cNvSpPr/>
          <p:nvPr/>
        </p:nvSpPr>
        <p:spPr>
          <a:xfrm>
            <a:off x="506267" y="3791824"/>
            <a:ext cx="3061981" cy="1791238"/>
          </a:xfrm>
          <a:prstGeom prst="rect">
            <a:avLst/>
          </a:prstGeom>
          <a:solidFill>
            <a:srgbClr val="673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589E789-9B34-DA49-B61B-A2DFEA602E9D}"/>
              </a:ext>
            </a:extLst>
          </p:cNvPr>
          <p:cNvSpPr/>
          <p:nvPr/>
        </p:nvSpPr>
        <p:spPr>
          <a:xfrm>
            <a:off x="4011695" y="1912690"/>
            <a:ext cx="3061981" cy="1791238"/>
          </a:xfrm>
          <a:prstGeom prst="rect">
            <a:avLst/>
          </a:prstGeom>
          <a:solidFill>
            <a:srgbClr val="673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5CBDDFB-00AD-BD4F-AF09-5792067F604D}"/>
              </a:ext>
            </a:extLst>
          </p:cNvPr>
          <p:cNvSpPr/>
          <p:nvPr/>
        </p:nvSpPr>
        <p:spPr>
          <a:xfrm>
            <a:off x="4011695" y="3791824"/>
            <a:ext cx="3061981" cy="1791238"/>
          </a:xfrm>
          <a:prstGeom prst="rect">
            <a:avLst/>
          </a:prstGeom>
          <a:solidFill>
            <a:srgbClr val="673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52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57E51D2F-494E-BB41-9109-0B171FDACDF9}"/>
              </a:ext>
            </a:extLst>
          </p:cNvPr>
          <p:cNvSpPr/>
          <p:nvPr/>
        </p:nvSpPr>
        <p:spPr>
          <a:xfrm>
            <a:off x="10276514" y="176169"/>
            <a:ext cx="1308682" cy="1308682"/>
          </a:xfrm>
          <a:prstGeom prst="ellipse">
            <a:avLst/>
          </a:prstGeom>
          <a:solidFill>
            <a:srgbClr val="F3B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3EBC535-7BE7-F344-8765-93A504C67446}"/>
              </a:ext>
            </a:extLst>
          </p:cNvPr>
          <p:cNvSpPr txBox="1"/>
          <p:nvPr/>
        </p:nvSpPr>
        <p:spPr>
          <a:xfrm rot="1038410">
            <a:off x="10343902" y="513700"/>
            <a:ext cx="1158841" cy="646331"/>
          </a:xfrm>
          <a:prstGeom prst="rect">
            <a:avLst/>
          </a:prstGeom>
          <a:noFill/>
        </p:spPr>
        <p:txBody>
          <a:bodyPr wrap="square" rtlCol="0">
            <a:spAutoFit/>
          </a:bodyPr>
          <a:lstStyle/>
          <a:p>
            <a:pPr algn="ctr"/>
            <a:r>
              <a:rPr lang="en-US" b="1">
                <a:solidFill>
                  <a:schemeClr val="bg1"/>
                </a:solidFill>
                <a:latin typeface="D-DIN" panose="020B0504030202030204" pitchFamily="34" charset="77"/>
              </a:rPr>
              <a:t>ROUND SIX</a:t>
            </a:r>
          </a:p>
        </p:txBody>
      </p:sp>
      <p:sp>
        <p:nvSpPr>
          <p:cNvPr id="12" name="TextBox 11">
            <a:extLst>
              <a:ext uri="{FF2B5EF4-FFF2-40B4-BE49-F238E27FC236}">
                <a16:creationId xmlns:a16="http://schemas.microsoft.com/office/drawing/2014/main" id="{54A6A138-2EDD-CC49-869D-9CE0BAFFB713}"/>
              </a:ext>
            </a:extLst>
          </p:cNvPr>
          <p:cNvSpPr txBox="1"/>
          <p:nvPr/>
        </p:nvSpPr>
        <p:spPr>
          <a:xfrm>
            <a:off x="511728" y="2030136"/>
            <a:ext cx="4047020" cy="3785652"/>
          </a:xfrm>
          <a:prstGeom prst="rect">
            <a:avLst/>
          </a:prstGeom>
          <a:noFill/>
        </p:spPr>
        <p:txBody>
          <a:bodyPr wrap="square" rtlCol="0">
            <a:spAutoFit/>
          </a:bodyPr>
          <a:lstStyle/>
          <a:p>
            <a:r>
              <a:rPr lang="en-GB" sz="1500" b="1">
                <a:solidFill>
                  <a:schemeClr val="bg1"/>
                </a:solidFill>
                <a:latin typeface="Arial" panose="020B0604020202020204" pitchFamily="34" charset="0"/>
                <a:cs typeface="Arial" panose="020B0604020202020204" pitchFamily="34" charset="0"/>
              </a:rPr>
              <a:t>1. In what country is it risky to wear </a:t>
            </a:r>
            <a:br>
              <a:rPr lang="en-GB" sz="1500" b="1">
                <a:solidFill>
                  <a:schemeClr val="bg1"/>
                </a:solidFill>
                <a:latin typeface="Arial" panose="020B0604020202020204" pitchFamily="34" charset="0"/>
                <a:cs typeface="Arial" panose="020B0604020202020204" pitchFamily="34" charset="0"/>
              </a:rPr>
            </a:br>
            <a:r>
              <a:rPr lang="en-GB" sz="1500" b="1">
                <a:solidFill>
                  <a:schemeClr val="bg1"/>
                </a:solidFill>
                <a:latin typeface="Arial" panose="020B0604020202020204" pitchFamily="34" charset="0"/>
                <a:cs typeface="Arial" panose="020B0604020202020204" pitchFamily="34" charset="0"/>
              </a:rPr>
              <a:t>blue jeans? </a:t>
            </a:r>
            <a:br>
              <a:rPr lang="en-GB" sz="1500" b="1">
                <a:solidFill>
                  <a:schemeClr val="bg1"/>
                </a:solidFill>
                <a:latin typeface="Arial" panose="020B0604020202020204" pitchFamily="34" charset="0"/>
                <a:cs typeface="Arial" panose="020B0604020202020204" pitchFamily="34" charset="0"/>
              </a:rPr>
            </a:br>
            <a:r>
              <a:rPr lang="en-GB" sz="1500" b="1">
                <a:solidFill>
                  <a:schemeClr val="bg1"/>
                </a:solidFill>
                <a:latin typeface="Arial" panose="020B0604020202020204" pitchFamily="34" charset="0"/>
                <a:cs typeface="Arial" panose="020B0604020202020204" pitchFamily="34" charset="0"/>
              </a:rPr>
              <a:t>A. </a:t>
            </a:r>
            <a:r>
              <a:rPr lang="en-GB" sz="1500">
                <a:solidFill>
                  <a:schemeClr val="bg1"/>
                </a:solidFill>
                <a:latin typeface="Arial" panose="020B0604020202020204" pitchFamily="34" charset="0"/>
                <a:cs typeface="Arial" panose="020B0604020202020204" pitchFamily="34" charset="0"/>
              </a:rPr>
              <a:t>Vietnam</a:t>
            </a:r>
            <a:r>
              <a:rPr lang="en-GB" sz="1500" b="1">
                <a:solidFill>
                  <a:schemeClr val="bg1"/>
                </a:solidFill>
                <a:latin typeface="Arial" panose="020B0604020202020204" pitchFamily="34" charset="0"/>
                <a:cs typeface="Arial" panose="020B0604020202020204" pitchFamily="34" charset="0"/>
              </a:rPr>
              <a:t>   B. </a:t>
            </a:r>
            <a:r>
              <a:rPr lang="en-GB" sz="1500">
                <a:solidFill>
                  <a:schemeClr val="bg1"/>
                </a:solidFill>
                <a:latin typeface="Arial" panose="020B0604020202020204" pitchFamily="34" charset="0"/>
                <a:cs typeface="Arial" panose="020B0604020202020204" pitchFamily="34" charset="0"/>
              </a:rPr>
              <a:t>Sudan</a:t>
            </a:r>
            <a:r>
              <a:rPr lang="en-GB" sz="1500" b="1">
                <a:solidFill>
                  <a:schemeClr val="bg1"/>
                </a:solidFill>
                <a:latin typeface="Arial" panose="020B0604020202020204" pitchFamily="34" charset="0"/>
                <a:cs typeface="Arial" panose="020B0604020202020204" pitchFamily="34" charset="0"/>
              </a:rPr>
              <a:t>   C. </a:t>
            </a:r>
            <a:r>
              <a:rPr lang="en-GB" sz="1500">
                <a:solidFill>
                  <a:schemeClr val="bg1"/>
                </a:solidFill>
                <a:latin typeface="Arial" panose="020B0604020202020204" pitchFamily="34" charset="0"/>
                <a:cs typeface="Arial" panose="020B0604020202020204" pitchFamily="34" charset="0"/>
              </a:rPr>
              <a:t>North Korea</a:t>
            </a:r>
            <a:r>
              <a:rPr lang="en-GB" sz="1500" b="1">
                <a:solidFill>
                  <a:schemeClr val="bg1"/>
                </a:solidFill>
                <a:latin typeface="Arial" panose="020B0604020202020204" pitchFamily="34" charset="0"/>
                <a:cs typeface="Arial" panose="020B0604020202020204" pitchFamily="34" charset="0"/>
              </a:rPr>
              <a:t> </a:t>
            </a:r>
            <a:endParaRPr lang="en-GB" sz="1500">
              <a:solidFill>
                <a:schemeClr val="bg1"/>
              </a:solidFill>
              <a:latin typeface="Arial" panose="020B0604020202020204" pitchFamily="34" charset="0"/>
              <a:cs typeface="Arial" panose="020B0604020202020204" pitchFamily="34" charset="0"/>
            </a:endParaRPr>
          </a:p>
          <a:p>
            <a:endParaRPr lang="en-GB" sz="1500" b="1">
              <a:solidFill>
                <a:schemeClr val="bg1"/>
              </a:solidFill>
              <a:latin typeface="Arial" panose="020B0604020202020204" pitchFamily="34" charset="0"/>
              <a:cs typeface="Arial" panose="020B0604020202020204" pitchFamily="34" charset="0"/>
            </a:endParaRPr>
          </a:p>
          <a:p>
            <a:r>
              <a:rPr lang="en-GB" sz="1500" b="1">
                <a:solidFill>
                  <a:schemeClr val="bg1"/>
                </a:solidFill>
                <a:latin typeface="Arial" panose="020B0604020202020204" pitchFamily="34" charset="0"/>
                <a:cs typeface="Arial" panose="020B0604020202020204" pitchFamily="34" charset="0"/>
              </a:rPr>
              <a:t>2. Where is it dangerous to have a </a:t>
            </a:r>
            <a:br>
              <a:rPr lang="en-GB" sz="1500" b="1">
                <a:solidFill>
                  <a:schemeClr val="bg1"/>
                </a:solidFill>
                <a:latin typeface="Arial" panose="020B0604020202020204" pitchFamily="34" charset="0"/>
                <a:cs typeface="Arial" panose="020B0604020202020204" pitchFamily="34" charset="0"/>
              </a:rPr>
            </a:br>
            <a:r>
              <a:rPr lang="en-GB" sz="1500" b="1">
                <a:solidFill>
                  <a:schemeClr val="bg1"/>
                </a:solidFill>
                <a:latin typeface="Arial" panose="020B0604020202020204" pitchFamily="34" charset="0"/>
                <a:cs typeface="Arial" panose="020B0604020202020204" pitchFamily="34" charset="0"/>
              </a:rPr>
              <a:t>colourful car? </a:t>
            </a:r>
            <a:br>
              <a:rPr lang="en-GB" sz="1500" b="1">
                <a:solidFill>
                  <a:schemeClr val="bg1"/>
                </a:solidFill>
                <a:latin typeface="Arial" panose="020B0604020202020204" pitchFamily="34" charset="0"/>
                <a:cs typeface="Arial" panose="020B0604020202020204" pitchFamily="34" charset="0"/>
              </a:rPr>
            </a:br>
            <a:r>
              <a:rPr lang="en-GB" sz="1500" b="1">
                <a:solidFill>
                  <a:schemeClr val="bg1"/>
                </a:solidFill>
                <a:latin typeface="Arial" panose="020B0604020202020204" pitchFamily="34" charset="0"/>
                <a:cs typeface="Arial" panose="020B0604020202020204" pitchFamily="34" charset="0"/>
              </a:rPr>
              <a:t>A. </a:t>
            </a:r>
            <a:r>
              <a:rPr lang="en-GB" sz="1500">
                <a:solidFill>
                  <a:schemeClr val="bg1"/>
                </a:solidFill>
                <a:latin typeface="Arial" panose="020B0604020202020204" pitchFamily="34" charset="0"/>
                <a:cs typeface="Arial" panose="020B0604020202020204" pitchFamily="34" charset="0"/>
              </a:rPr>
              <a:t>Kazakhstan</a:t>
            </a:r>
            <a:r>
              <a:rPr lang="en-GB" sz="1500" b="1">
                <a:solidFill>
                  <a:schemeClr val="bg1"/>
                </a:solidFill>
                <a:latin typeface="Arial" panose="020B0604020202020204" pitchFamily="34" charset="0"/>
                <a:cs typeface="Arial" panose="020B0604020202020204" pitchFamily="34" charset="0"/>
              </a:rPr>
              <a:t>    B. </a:t>
            </a:r>
            <a:r>
              <a:rPr lang="en-GB" sz="1500">
                <a:solidFill>
                  <a:schemeClr val="bg1"/>
                </a:solidFill>
                <a:latin typeface="Arial" panose="020B0604020202020204" pitchFamily="34" charset="0"/>
                <a:cs typeface="Arial" panose="020B0604020202020204" pitchFamily="34" charset="0"/>
              </a:rPr>
              <a:t>Turkmenistan</a:t>
            </a:r>
            <a:r>
              <a:rPr lang="en-GB" sz="1500" b="1">
                <a:solidFill>
                  <a:schemeClr val="bg1"/>
                </a:solidFill>
                <a:latin typeface="Arial" panose="020B0604020202020204" pitchFamily="34" charset="0"/>
                <a:cs typeface="Arial" panose="020B0604020202020204" pitchFamily="34" charset="0"/>
              </a:rPr>
              <a:t>    C. </a:t>
            </a:r>
            <a:r>
              <a:rPr lang="en-GB" sz="1500">
                <a:solidFill>
                  <a:schemeClr val="bg1"/>
                </a:solidFill>
                <a:latin typeface="Arial" panose="020B0604020202020204" pitchFamily="34" charset="0"/>
                <a:cs typeface="Arial" panose="020B0604020202020204" pitchFamily="34" charset="0"/>
              </a:rPr>
              <a:t>Nepal </a:t>
            </a:r>
          </a:p>
          <a:p>
            <a:endParaRPr lang="en-GB" sz="1500" b="1">
              <a:solidFill>
                <a:schemeClr val="bg1"/>
              </a:solidFill>
              <a:latin typeface="Arial" panose="020B0604020202020204" pitchFamily="34" charset="0"/>
              <a:cs typeface="Arial" panose="020B0604020202020204" pitchFamily="34" charset="0"/>
            </a:endParaRPr>
          </a:p>
          <a:p>
            <a:r>
              <a:rPr lang="en-GB" sz="1500" b="1">
                <a:solidFill>
                  <a:schemeClr val="bg1"/>
                </a:solidFill>
                <a:latin typeface="Arial" panose="020B0604020202020204" pitchFamily="34" charset="0"/>
                <a:cs typeface="Arial" panose="020B0604020202020204" pitchFamily="34" charset="0"/>
              </a:rPr>
              <a:t>3. Where could new parents get into hot water with the authorities for naming their daughter Sarah? </a:t>
            </a:r>
            <a:br>
              <a:rPr lang="en-GB" sz="1500" b="1">
                <a:solidFill>
                  <a:schemeClr val="bg1"/>
                </a:solidFill>
                <a:latin typeface="Arial" panose="020B0604020202020204" pitchFamily="34" charset="0"/>
                <a:cs typeface="Arial" panose="020B0604020202020204" pitchFamily="34" charset="0"/>
              </a:rPr>
            </a:br>
            <a:r>
              <a:rPr lang="en-GB" sz="1500" b="1">
                <a:solidFill>
                  <a:schemeClr val="bg1"/>
                </a:solidFill>
                <a:latin typeface="Arial" panose="020B0604020202020204" pitchFamily="34" charset="0"/>
                <a:cs typeface="Arial" panose="020B0604020202020204" pitchFamily="34" charset="0"/>
              </a:rPr>
              <a:t>A. </a:t>
            </a:r>
            <a:r>
              <a:rPr lang="en-GB" sz="1500">
                <a:solidFill>
                  <a:schemeClr val="bg1"/>
                </a:solidFill>
                <a:latin typeface="Arial" panose="020B0604020202020204" pitchFamily="34" charset="0"/>
                <a:cs typeface="Arial" panose="020B0604020202020204" pitchFamily="34" charset="0"/>
              </a:rPr>
              <a:t>Ethiopia</a:t>
            </a:r>
            <a:r>
              <a:rPr lang="en-GB" sz="1500" b="1">
                <a:solidFill>
                  <a:schemeClr val="bg1"/>
                </a:solidFill>
                <a:latin typeface="Arial" panose="020B0604020202020204" pitchFamily="34" charset="0"/>
                <a:cs typeface="Arial" panose="020B0604020202020204" pitchFamily="34" charset="0"/>
              </a:rPr>
              <a:t>   B. </a:t>
            </a:r>
            <a:r>
              <a:rPr lang="en-GB" sz="1500">
                <a:solidFill>
                  <a:schemeClr val="bg1"/>
                </a:solidFill>
                <a:latin typeface="Arial" panose="020B0604020202020204" pitchFamily="34" charset="0"/>
                <a:cs typeface="Arial" panose="020B0604020202020204" pitchFamily="34" charset="0"/>
              </a:rPr>
              <a:t>Laos</a:t>
            </a:r>
            <a:r>
              <a:rPr lang="en-GB" sz="1500" b="1">
                <a:solidFill>
                  <a:schemeClr val="bg1"/>
                </a:solidFill>
                <a:latin typeface="Arial" panose="020B0604020202020204" pitchFamily="34" charset="0"/>
                <a:cs typeface="Arial" panose="020B0604020202020204" pitchFamily="34" charset="0"/>
              </a:rPr>
              <a:t>   C. </a:t>
            </a:r>
            <a:r>
              <a:rPr lang="en-GB" sz="1500">
                <a:solidFill>
                  <a:schemeClr val="bg1"/>
                </a:solidFill>
                <a:latin typeface="Arial" panose="020B0604020202020204" pitchFamily="34" charset="0"/>
                <a:cs typeface="Arial" panose="020B0604020202020204" pitchFamily="34" charset="0"/>
              </a:rPr>
              <a:t>Morocco</a:t>
            </a:r>
            <a:r>
              <a:rPr lang="en-GB" sz="1500" b="1">
                <a:solidFill>
                  <a:schemeClr val="bg1"/>
                </a:solidFill>
                <a:latin typeface="Arial" panose="020B0604020202020204" pitchFamily="34" charset="0"/>
                <a:cs typeface="Arial" panose="020B0604020202020204" pitchFamily="34" charset="0"/>
              </a:rPr>
              <a:t> </a:t>
            </a:r>
            <a:endParaRPr lang="en-GB"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a:p>
            <a:r>
              <a:rPr lang="en-GB" sz="1500" b="1">
                <a:solidFill>
                  <a:schemeClr val="bg1"/>
                </a:solidFill>
                <a:latin typeface="Arial" panose="020B0604020202020204" pitchFamily="34" charset="0"/>
                <a:cs typeface="Arial" panose="020B0604020202020204" pitchFamily="34" charset="0"/>
              </a:rPr>
              <a:t>4. Where could listening to hip hop, rock and jazz get you in trouble? </a:t>
            </a:r>
            <a:br>
              <a:rPr lang="en-GB" sz="1500" b="1">
                <a:solidFill>
                  <a:schemeClr val="bg1"/>
                </a:solidFill>
                <a:latin typeface="Arial" panose="020B0604020202020204" pitchFamily="34" charset="0"/>
                <a:cs typeface="Arial" panose="020B0604020202020204" pitchFamily="34" charset="0"/>
              </a:rPr>
            </a:br>
            <a:r>
              <a:rPr lang="en-GB" sz="1500" b="1">
                <a:solidFill>
                  <a:schemeClr val="bg1"/>
                </a:solidFill>
                <a:latin typeface="Arial" panose="020B0604020202020204" pitchFamily="34" charset="0"/>
                <a:cs typeface="Arial" panose="020B0604020202020204" pitchFamily="34" charset="0"/>
              </a:rPr>
              <a:t>A. </a:t>
            </a:r>
            <a:r>
              <a:rPr lang="en-GB" sz="1500">
                <a:solidFill>
                  <a:schemeClr val="bg1"/>
                </a:solidFill>
                <a:latin typeface="Arial" panose="020B0604020202020204" pitchFamily="34" charset="0"/>
                <a:cs typeface="Arial" panose="020B0604020202020204" pitchFamily="34" charset="0"/>
              </a:rPr>
              <a:t>Iran </a:t>
            </a:r>
            <a:r>
              <a:rPr lang="en-GB" sz="1500" b="1">
                <a:solidFill>
                  <a:schemeClr val="bg1"/>
                </a:solidFill>
                <a:latin typeface="Arial" panose="020B0604020202020204" pitchFamily="34" charset="0"/>
                <a:cs typeface="Arial" panose="020B0604020202020204" pitchFamily="34" charset="0"/>
              </a:rPr>
              <a:t>   B. </a:t>
            </a:r>
            <a:r>
              <a:rPr lang="en-GB" sz="1500">
                <a:solidFill>
                  <a:schemeClr val="bg1"/>
                </a:solidFill>
                <a:latin typeface="Arial" panose="020B0604020202020204" pitchFamily="34" charset="0"/>
                <a:cs typeface="Arial" panose="020B0604020202020204" pitchFamily="34" charset="0"/>
              </a:rPr>
              <a:t>Egypt</a:t>
            </a:r>
            <a:r>
              <a:rPr lang="en-GB" sz="1500" b="1">
                <a:solidFill>
                  <a:schemeClr val="bg1"/>
                </a:solidFill>
                <a:latin typeface="Arial" panose="020B0604020202020204" pitchFamily="34" charset="0"/>
                <a:cs typeface="Arial" panose="020B0604020202020204" pitchFamily="34" charset="0"/>
              </a:rPr>
              <a:t>    C. </a:t>
            </a:r>
            <a:r>
              <a:rPr lang="en-GB" sz="1500">
                <a:solidFill>
                  <a:schemeClr val="bg1"/>
                </a:solidFill>
                <a:latin typeface="Arial" panose="020B0604020202020204" pitchFamily="34" charset="0"/>
                <a:cs typeface="Arial" panose="020B0604020202020204" pitchFamily="34" charset="0"/>
              </a:rPr>
              <a:t>Indonesia</a:t>
            </a:r>
            <a:r>
              <a:rPr lang="en-GB" sz="1500" b="1">
                <a:solidFill>
                  <a:schemeClr val="bg1"/>
                </a:solidFill>
                <a:latin typeface="Arial" panose="020B0604020202020204" pitchFamily="34" charset="0"/>
                <a:cs typeface="Arial" panose="020B0604020202020204" pitchFamily="34" charset="0"/>
              </a:rPr>
              <a:t> </a:t>
            </a:r>
            <a:endParaRPr lang="en-GB" sz="150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50369D4-66E5-BC44-87A6-49A6ED2C84DD}"/>
              </a:ext>
            </a:extLst>
          </p:cNvPr>
          <p:cNvSpPr txBox="1"/>
          <p:nvPr/>
        </p:nvSpPr>
        <p:spPr>
          <a:xfrm>
            <a:off x="4681057" y="2030136"/>
            <a:ext cx="4224404" cy="3785652"/>
          </a:xfrm>
          <a:prstGeom prst="rect">
            <a:avLst/>
          </a:prstGeom>
          <a:noFill/>
        </p:spPr>
        <p:txBody>
          <a:bodyPr wrap="square" rtlCol="0">
            <a:spAutoFit/>
          </a:bodyPr>
          <a:lstStyle/>
          <a:p>
            <a:r>
              <a:rPr lang="en-GB" sz="1500" b="1">
                <a:solidFill>
                  <a:schemeClr val="bg1"/>
                </a:solidFill>
                <a:latin typeface="Arial" panose="020B0604020202020204" pitchFamily="34" charset="0"/>
                <a:cs typeface="Arial" panose="020B0604020202020204" pitchFamily="34" charset="0"/>
              </a:rPr>
              <a:t>5. Where would it be risky for a woman to </a:t>
            </a:r>
            <a:br>
              <a:rPr lang="en-GB" sz="1500" b="1">
                <a:solidFill>
                  <a:schemeClr val="bg1"/>
                </a:solidFill>
                <a:latin typeface="Arial" panose="020B0604020202020204" pitchFamily="34" charset="0"/>
                <a:cs typeface="Arial" panose="020B0604020202020204" pitchFamily="34" charset="0"/>
              </a:rPr>
            </a:br>
            <a:r>
              <a:rPr lang="en-GB" sz="1500" b="1">
                <a:solidFill>
                  <a:schemeClr val="bg1"/>
                </a:solidFill>
                <a:latin typeface="Arial" panose="020B0604020202020204" pitchFamily="34" charset="0"/>
                <a:cs typeface="Arial" panose="020B0604020202020204" pitchFamily="34" charset="0"/>
              </a:rPr>
              <a:t>go to a sporting event? </a:t>
            </a:r>
            <a:br>
              <a:rPr lang="en-GB" sz="1500" b="1">
                <a:solidFill>
                  <a:schemeClr val="bg1"/>
                </a:solidFill>
                <a:latin typeface="Arial" panose="020B0604020202020204" pitchFamily="34" charset="0"/>
                <a:cs typeface="Arial" panose="020B0604020202020204" pitchFamily="34" charset="0"/>
              </a:rPr>
            </a:br>
            <a:r>
              <a:rPr lang="en-GB" sz="1500" b="1">
                <a:solidFill>
                  <a:schemeClr val="bg1"/>
                </a:solidFill>
                <a:latin typeface="Arial" panose="020B0604020202020204" pitchFamily="34" charset="0"/>
                <a:cs typeface="Arial" panose="020B0604020202020204" pitchFamily="34" charset="0"/>
              </a:rPr>
              <a:t>A. </a:t>
            </a:r>
            <a:r>
              <a:rPr lang="en-GB" sz="1500">
                <a:solidFill>
                  <a:schemeClr val="bg1"/>
                </a:solidFill>
                <a:latin typeface="Arial" panose="020B0604020202020204" pitchFamily="34" charset="0"/>
                <a:cs typeface="Arial" panose="020B0604020202020204" pitchFamily="34" charset="0"/>
              </a:rPr>
              <a:t>Nigeria</a:t>
            </a:r>
            <a:r>
              <a:rPr lang="en-GB" sz="1500" b="1">
                <a:solidFill>
                  <a:schemeClr val="bg1"/>
                </a:solidFill>
                <a:latin typeface="Arial" panose="020B0604020202020204" pitchFamily="34" charset="0"/>
                <a:cs typeface="Arial" panose="020B0604020202020204" pitchFamily="34" charset="0"/>
              </a:rPr>
              <a:t>    B. </a:t>
            </a:r>
            <a:r>
              <a:rPr lang="en-GB" sz="1500">
                <a:solidFill>
                  <a:schemeClr val="bg1"/>
                </a:solidFill>
                <a:latin typeface="Arial" panose="020B0604020202020204" pitchFamily="34" charset="0"/>
                <a:cs typeface="Arial" panose="020B0604020202020204" pitchFamily="34" charset="0"/>
              </a:rPr>
              <a:t>Saudi Arabia</a:t>
            </a:r>
            <a:r>
              <a:rPr lang="en-GB" sz="1500" b="1">
                <a:solidFill>
                  <a:schemeClr val="bg1"/>
                </a:solidFill>
                <a:latin typeface="Arial" panose="020B0604020202020204" pitchFamily="34" charset="0"/>
                <a:cs typeface="Arial" panose="020B0604020202020204" pitchFamily="34" charset="0"/>
              </a:rPr>
              <a:t>    C. </a:t>
            </a:r>
            <a:r>
              <a:rPr lang="en-GB" sz="1500">
                <a:solidFill>
                  <a:schemeClr val="bg1"/>
                </a:solidFill>
                <a:latin typeface="Arial" panose="020B0604020202020204" pitchFamily="34" charset="0"/>
                <a:cs typeface="Arial" panose="020B0604020202020204" pitchFamily="34" charset="0"/>
              </a:rPr>
              <a:t>Colombia</a:t>
            </a:r>
          </a:p>
          <a:p>
            <a:endParaRPr lang="en-GB" sz="1500">
              <a:solidFill>
                <a:schemeClr val="bg1"/>
              </a:solidFill>
              <a:latin typeface="Arial" panose="020B0604020202020204" pitchFamily="34" charset="0"/>
              <a:cs typeface="Arial" panose="020B0604020202020204" pitchFamily="34" charset="0"/>
            </a:endParaRPr>
          </a:p>
          <a:p>
            <a:r>
              <a:rPr lang="en-GB" sz="1500" b="1">
                <a:solidFill>
                  <a:schemeClr val="bg1"/>
                </a:solidFill>
                <a:latin typeface="Arial" panose="020B0604020202020204" pitchFamily="34" charset="0"/>
                <a:cs typeface="Arial" panose="020B0604020202020204" pitchFamily="34" charset="0"/>
              </a:rPr>
              <a:t>6. In which country can buying a Bible bring you to the attention of the authorities? </a:t>
            </a:r>
            <a:br>
              <a:rPr lang="en-GB" sz="1500" b="1">
                <a:solidFill>
                  <a:schemeClr val="bg1"/>
                </a:solidFill>
                <a:latin typeface="Arial" panose="020B0604020202020204" pitchFamily="34" charset="0"/>
                <a:cs typeface="Arial" panose="020B0604020202020204" pitchFamily="34" charset="0"/>
              </a:rPr>
            </a:br>
            <a:r>
              <a:rPr lang="en-GB" sz="1500" b="1">
                <a:solidFill>
                  <a:schemeClr val="bg1"/>
                </a:solidFill>
                <a:latin typeface="Arial" panose="020B0604020202020204" pitchFamily="34" charset="0"/>
                <a:cs typeface="Arial" panose="020B0604020202020204" pitchFamily="34" charset="0"/>
              </a:rPr>
              <a:t>A. </a:t>
            </a:r>
            <a:r>
              <a:rPr lang="en-GB" sz="1500">
                <a:solidFill>
                  <a:schemeClr val="bg1"/>
                </a:solidFill>
                <a:latin typeface="Arial" panose="020B0604020202020204" pitchFamily="34" charset="0"/>
                <a:cs typeface="Arial" panose="020B0604020202020204" pitchFamily="34" charset="0"/>
              </a:rPr>
              <a:t>China  </a:t>
            </a:r>
            <a:r>
              <a:rPr lang="en-GB" sz="1500" b="1">
                <a:solidFill>
                  <a:schemeClr val="bg1"/>
                </a:solidFill>
                <a:latin typeface="Arial" panose="020B0604020202020204" pitchFamily="34" charset="0"/>
                <a:cs typeface="Arial" panose="020B0604020202020204" pitchFamily="34" charset="0"/>
              </a:rPr>
              <a:t>  B. </a:t>
            </a:r>
            <a:r>
              <a:rPr lang="en-GB" sz="1500">
                <a:solidFill>
                  <a:schemeClr val="bg1"/>
                </a:solidFill>
                <a:latin typeface="Arial" panose="020B0604020202020204" pitchFamily="34" charset="0"/>
                <a:cs typeface="Arial" panose="020B0604020202020204" pitchFamily="34" charset="0"/>
              </a:rPr>
              <a:t>Sudan</a:t>
            </a:r>
            <a:r>
              <a:rPr lang="en-GB" sz="1500" b="1">
                <a:solidFill>
                  <a:schemeClr val="bg1"/>
                </a:solidFill>
                <a:latin typeface="Arial" panose="020B0604020202020204" pitchFamily="34" charset="0"/>
                <a:cs typeface="Arial" panose="020B0604020202020204" pitchFamily="34" charset="0"/>
              </a:rPr>
              <a:t>    C. </a:t>
            </a:r>
            <a:r>
              <a:rPr lang="en-GB" sz="1500">
                <a:solidFill>
                  <a:schemeClr val="bg1"/>
                </a:solidFill>
                <a:latin typeface="Arial" panose="020B0604020202020204" pitchFamily="34" charset="0"/>
                <a:cs typeface="Arial" panose="020B0604020202020204" pitchFamily="34" charset="0"/>
              </a:rPr>
              <a:t>Nigeria</a:t>
            </a:r>
            <a:r>
              <a:rPr lang="en-GB" sz="1500" b="1">
                <a:solidFill>
                  <a:schemeClr val="bg1"/>
                </a:solidFill>
                <a:latin typeface="Arial" panose="020B0604020202020204" pitchFamily="34" charset="0"/>
                <a:cs typeface="Arial" panose="020B0604020202020204" pitchFamily="34" charset="0"/>
              </a:rPr>
              <a:t> </a:t>
            </a:r>
            <a:endParaRPr lang="en-GB" sz="1500">
              <a:solidFill>
                <a:schemeClr val="bg1"/>
              </a:solidFill>
              <a:latin typeface="Arial" panose="020B0604020202020204" pitchFamily="34" charset="0"/>
              <a:cs typeface="Arial" panose="020B0604020202020204" pitchFamily="34" charset="0"/>
            </a:endParaRPr>
          </a:p>
          <a:p>
            <a:endParaRPr lang="en-GB" sz="1500" b="1">
              <a:solidFill>
                <a:schemeClr val="bg1"/>
              </a:solidFill>
              <a:latin typeface="Arial" panose="020B0604020202020204" pitchFamily="34" charset="0"/>
              <a:cs typeface="Arial" panose="020B0604020202020204" pitchFamily="34" charset="0"/>
            </a:endParaRPr>
          </a:p>
          <a:p>
            <a:r>
              <a:rPr lang="en-GB" sz="1500" b="1">
                <a:solidFill>
                  <a:schemeClr val="bg1"/>
                </a:solidFill>
                <a:latin typeface="Arial" panose="020B0604020202020204" pitchFamily="34" charset="0"/>
                <a:cs typeface="Arial" panose="020B0604020202020204" pitchFamily="34" charset="0"/>
              </a:rPr>
              <a:t>7. In what country can it be extremely dangerous for men aged 18-40 to go abroad? </a:t>
            </a:r>
            <a:br>
              <a:rPr lang="en-GB" sz="1500" b="1">
                <a:solidFill>
                  <a:schemeClr val="bg1"/>
                </a:solidFill>
                <a:latin typeface="Arial" panose="020B0604020202020204" pitchFamily="34" charset="0"/>
                <a:cs typeface="Arial" panose="020B0604020202020204" pitchFamily="34" charset="0"/>
              </a:rPr>
            </a:br>
            <a:r>
              <a:rPr lang="en-GB" sz="1500" b="1">
                <a:solidFill>
                  <a:schemeClr val="bg1"/>
                </a:solidFill>
                <a:latin typeface="Arial" panose="020B0604020202020204" pitchFamily="34" charset="0"/>
                <a:cs typeface="Arial" panose="020B0604020202020204" pitchFamily="34" charset="0"/>
              </a:rPr>
              <a:t>A. </a:t>
            </a:r>
            <a:r>
              <a:rPr lang="en-GB" sz="1500">
                <a:solidFill>
                  <a:schemeClr val="bg1"/>
                </a:solidFill>
                <a:latin typeface="Arial" panose="020B0604020202020204" pitchFamily="34" charset="0"/>
                <a:cs typeface="Arial" panose="020B0604020202020204" pitchFamily="34" charset="0"/>
              </a:rPr>
              <a:t>Bangladesh</a:t>
            </a:r>
            <a:r>
              <a:rPr lang="en-GB" sz="1500" b="1">
                <a:solidFill>
                  <a:schemeClr val="bg1"/>
                </a:solidFill>
                <a:latin typeface="Arial" panose="020B0604020202020204" pitchFamily="34" charset="0"/>
                <a:cs typeface="Arial" panose="020B0604020202020204" pitchFamily="34" charset="0"/>
              </a:rPr>
              <a:t>    B. </a:t>
            </a:r>
            <a:r>
              <a:rPr lang="en-GB" sz="1500">
                <a:solidFill>
                  <a:schemeClr val="bg1"/>
                </a:solidFill>
                <a:latin typeface="Arial" panose="020B0604020202020204" pitchFamily="34" charset="0"/>
                <a:cs typeface="Arial" panose="020B0604020202020204" pitchFamily="34" charset="0"/>
              </a:rPr>
              <a:t>Uzbekistan</a:t>
            </a:r>
            <a:r>
              <a:rPr lang="en-GB" sz="1500" b="1">
                <a:solidFill>
                  <a:schemeClr val="bg1"/>
                </a:solidFill>
                <a:latin typeface="Arial" panose="020B0604020202020204" pitchFamily="34" charset="0"/>
                <a:cs typeface="Arial" panose="020B0604020202020204" pitchFamily="34" charset="0"/>
              </a:rPr>
              <a:t>     C. </a:t>
            </a:r>
            <a:r>
              <a:rPr lang="en-GB" sz="1500">
                <a:solidFill>
                  <a:schemeClr val="bg1"/>
                </a:solidFill>
                <a:latin typeface="Arial" panose="020B0604020202020204" pitchFamily="34" charset="0"/>
                <a:cs typeface="Arial" panose="020B0604020202020204" pitchFamily="34" charset="0"/>
              </a:rPr>
              <a:t>Eritrea</a:t>
            </a:r>
            <a:r>
              <a:rPr lang="en-GB" sz="1500" b="1">
                <a:solidFill>
                  <a:schemeClr val="bg1"/>
                </a:solidFill>
                <a:latin typeface="Arial" panose="020B0604020202020204" pitchFamily="34" charset="0"/>
                <a:cs typeface="Arial" panose="020B0604020202020204" pitchFamily="34" charset="0"/>
              </a:rPr>
              <a:t> </a:t>
            </a:r>
            <a:endParaRPr lang="en-GB"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a:p>
            <a:r>
              <a:rPr lang="en-GB" sz="1500" b="1">
                <a:solidFill>
                  <a:schemeClr val="bg1"/>
                </a:solidFill>
                <a:latin typeface="Arial" panose="020B0604020202020204" pitchFamily="34" charset="0"/>
                <a:cs typeface="Arial" panose="020B0604020202020204" pitchFamily="34" charset="0"/>
              </a:rPr>
              <a:t>8. Where can having a beard bring you to the attention of the police? </a:t>
            </a:r>
            <a:br>
              <a:rPr lang="en-GB" sz="1500" b="1">
                <a:solidFill>
                  <a:schemeClr val="bg1"/>
                </a:solidFill>
                <a:latin typeface="Arial" panose="020B0604020202020204" pitchFamily="34" charset="0"/>
                <a:cs typeface="Arial" panose="020B0604020202020204" pitchFamily="34" charset="0"/>
              </a:rPr>
            </a:br>
            <a:r>
              <a:rPr lang="en-GB" sz="1500" b="1">
                <a:solidFill>
                  <a:schemeClr val="bg1"/>
                </a:solidFill>
                <a:latin typeface="Arial" panose="020B0604020202020204" pitchFamily="34" charset="0"/>
                <a:cs typeface="Arial" panose="020B0604020202020204" pitchFamily="34" charset="0"/>
              </a:rPr>
              <a:t>A. </a:t>
            </a:r>
            <a:r>
              <a:rPr lang="en-GB" sz="1500">
                <a:solidFill>
                  <a:schemeClr val="bg1"/>
                </a:solidFill>
                <a:latin typeface="Arial" panose="020B0604020202020204" pitchFamily="34" charset="0"/>
                <a:cs typeface="Arial" panose="020B0604020202020204" pitchFamily="34" charset="0"/>
              </a:rPr>
              <a:t>Tajikistan</a:t>
            </a:r>
            <a:r>
              <a:rPr lang="en-GB" sz="1500" b="1">
                <a:solidFill>
                  <a:schemeClr val="bg1"/>
                </a:solidFill>
                <a:latin typeface="Arial" panose="020B0604020202020204" pitchFamily="34" charset="0"/>
                <a:cs typeface="Arial" panose="020B0604020202020204" pitchFamily="34" charset="0"/>
              </a:rPr>
              <a:t>     B. </a:t>
            </a:r>
            <a:r>
              <a:rPr lang="en-GB" sz="1500">
                <a:solidFill>
                  <a:schemeClr val="bg1"/>
                </a:solidFill>
                <a:latin typeface="Arial" panose="020B0604020202020204" pitchFamily="34" charset="0"/>
                <a:cs typeface="Arial" panose="020B0604020202020204" pitchFamily="34" charset="0"/>
              </a:rPr>
              <a:t>Mexico</a:t>
            </a:r>
            <a:r>
              <a:rPr lang="en-GB" sz="1500" b="1">
                <a:solidFill>
                  <a:schemeClr val="bg1"/>
                </a:solidFill>
                <a:latin typeface="Arial" panose="020B0604020202020204" pitchFamily="34" charset="0"/>
                <a:cs typeface="Arial" panose="020B0604020202020204" pitchFamily="34" charset="0"/>
              </a:rPr>
              <a:t>     C. </a:t>
            </a:r>
            <a:r>
              <a:rPr lang="en-GB" sz="1500">
                <a:solidFill>
                  <a:schemeClr val="bg1"/>
                </a:solidFill>
                <a:latin typeface="Arial" panose="020B0604020202020204" pitchFamily="34" charset="0"/>
                <a:cs typeface="Arial" panose="020B0604020202020204" pitchFamily="34" charset="0"/>
              </a:rPr>
              <a:t>Vietnam</a:t>
            </a:r>
          </a:p>
        </p:txBody>
      </p:sp>
    </p:spTree>
    <p:extLst>
      <p:ext uri="{BB962C8B-B14F-4D97-AF65-F5344CB8AC3E}">
        <p14:creationId xmlns:p14="http://schemas.microsoft.com/office/powerpoint/2010/main" val="350781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805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863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8803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F7F3CF-E8BC-2245-88E9-081A2E46AC25}"/>
              </a:ext>
            </a:extLst>
          </p:cNvPr>
          <p:cNvSpPr txBox="1"/>
          <p:nvPr/>
        </p:nvSpPr>
        <p:spPr>
          <a:xfrm>
            <a:off x="494949" y="2231473"/>
            <a:ext cx="7038911" cy="1708160"/>
          </a:xfrm>
          <a:prstGeom prst="rect">
            <a:avLst/>
          </a:prstGeom>
          <a:noFill/>
        </p:spPr>
        <p:txBody>
          <a:bodyPr wrap="square" rtlCol="0">
            <a:spAutoFit/>
          </a:bodyPr>
          <a:lstStyle/>
          <a:p>
            <a:r>
              <a:rPr lang="en-GB" sz="1500" b="1">
                <a:solidFill>
                  <a:schemeClr val="bg1"/>
                </a:solidFill>
                <a:latin typeface="Arial" panose="020B0604020202020204" pitchFamily="34" charset="0"/>
                <a:cs typeface="Arial" panose="020B0604020202020204" pitchFamily="34" charset="0"/>
              </a:rPr>
              <a:t>Thanks for taking part in the Open Doors Quiz Night. We hope you had fun.</a:t>
            </a:r>
            <a:endParaRPr lang="en-GB" sz="1500">
              <a:solidFill>
                <a:schemeClr val="bg1"/>
              </a:solidFill>
              <a:latin typeface="Arial" panose="020B0604020202020204" pitchFamily="34" charset="0"/>
              <a:cs typeface="Arial" panose="020B0604020202020204" pitchFamily="34" charset="0"/>
            </a:endParaRPr>
          </a:p>
          <a:p>
            <a:br>
              <a:rPr lang="en-GB" sz="1500">
                <a:solidFill>
                  <a:schemeClr val="bg1"/>
                </a:solidFill>
                <a:latin typeface="Arial" panose="020B0604020202020204" pitchFamily="34" charset="0"/>
                <a:cs typeface="Arial" panose="020B0604020202020204" pitchFamily="34" charset="0"/>
              </a:rPr>
            </a:br>
            <a:r>
              <a:rPr lang="en-GB" sz="1500">
                <a:solidFill>
                  <a:schemeClr val="bg1"/>
                </a:solidFill>
                <a:latin typeface="Arial" panose="020B0604020202020204" pitchFamily="34" charset="0"/>
                <a:cs typeface="Arial" panose="020B0604020202020204" pitchFamily="34" charset="0"/>
              </a:rPr>
              <a:t>We’d love to send you a little gift - a book called </a:t>
            </a:r>
            <a:r>
              <a:rPr lang="en-GB" sz="1500" i="1">
                <a:solidFill>
                  <a:schemeClr val="bg1"/>
                </a:solidFill>
                <a:latin typeface="Arial" panose="020B0604020202020204" pitchFamily="34" charset="0"/>
                <a:cs typeface="Arial" panose="020B0604020202020204" pitchFamily="34" charset="0"/>
              </a:rPr>
              <a:t>God’s Smuggler</a:t>
            </a:r>
            <a:r>
              <a:rPr lang="en-GB" sz="1500">
                <a:solidFill>
                  <a:schemeClr val="bg1"/>
                </a:solidFill>
                <a:latin typeface="Arial" panose="020B0604020202020204" pitchFamily="34" charset="0"/>
                <a:cs typeface="Arial" panose="020B0604020202020204" pitchFamily="34" charset="0"/>
              </a:rPr>
              <a:t>. It’s the story of the founder of Open Doors, Brother Andrew, who began smuggling Bibles to Christians facing persecution behind the Iron Curtain. To claim your book just visit </a:t>
            </a:r>
            <a:r>
              <a:rPr lang="en-GB" sz="1500" b="1">
                <a:solidFill>
                  <a:schemeClr val="bg1"/>
                </a:solidFill>
                <a:latin typeface="Arial" panose="020B0604020202020204" pitchFamily="34" charset="0"/>
                <a:cs typeface="Arial" panose="020B0604020202020204" pitchFamily="34" charset="0"/>
              </a:rPr>
              <a:t>opendoorsuk.org/response </a:t>
            </a:r>
            <a:r>
              <a:rPr lang="en-GB" sz="1500">
                <a:solidFill>
                  <a:schemeClr val="bg1"/>
                </a:solidFill>
                <a:latin typeface="Arial" panose="020B0604020202020204" pitchFamily="34" charset="0"/>
                <a:cs typeface="Arial" panose="020B0604020202020204" pitchFamily="34" charset="0"/>
              </a:rPr>
              <a:t>or scan the QR code below...</a:t>
            </a:r>
          </a:p>
          <a:p>
            <a:endParaRPr lang="en-US" sz="150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EA4D4FC-0CC5-6B43-8A37-D03A0896C26A}"/>
              </a:ext>
            </a:extLst>
          </p:cNvPr>
          <p:cNvSpPr/>
          <p:nvPr/>
        </p:nvSpPr>
        <p:spPr>
          <a:xfrm>
            <a:off x="574158" y="3854573"/>
            <a:ext cx="2126512" cy="2126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A579E04-647B-8674-6F7B-591C55A1276D}"/>
              </a:ext>
            </a:extLst>
          </p:cNvPr>
          <p:cNvPicPr>
            <a:picLocks noChangeAspect="1"/>
          </p:cNvPicPr>
          <p:nvPr/>
        </p:nvPicPr>
        <p:blipFill>
          <a:blip r:embed="rId3"/>
          <a:stretch>
            <a:fillRect/>
          </a:stretch>
        </p:blipFill>
        <p:spPr>
          <a:xfrm>
            <a:off x="659921" y="3973900"/>
            <a:ext cx="1972574" cy="1886312"/>
          </a:xfrm>
          <a:prstGeom prst="rect">
            <a:avLst/>
          </a:prstGeom>
        </p:spPr>
      </p:pic>
    </p:spTree>
    <p:extLst>
      <p:ext uri="{BB962C8B-B14F-4D97-AF65-F5344CB8AC3E}">
        <p14:creationId xmlns:p14="http://schemas.microsoft.com/office/powerpoint/2010/main" val="2827335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94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960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B010E4-04AD-FE47-99BE-849EEA3FE37F}"/>
              </a:ext>
            </a:extLst>
          </p:cNvPr>
          <p:cNvSpPr txBox="1"/>
          <p:nvPr/>
        </p:nvSpPr>
        <p:spPr>
          <a:xfrm>
            <a:off x="511728" y="2030136"/>
            <a:ext cx="3917659" cy="3785652"/>
          </a:xfrm>
          <a:prstGeom prst="rect">
            <a:avLst/>
          </a:prstGeom>
          <a:noFill/>
        </p:spPr>
        <p:txBody>
          <a:bodyPr wrap="square" lIns="91440" tIns="45720" rIns="91440" bIns="45720" rtlCol="0" anchor="t">
            <a:spAutoFit/>
          </a:bodyPr>
          <a:lstStyle/>
          <a:p>
            <a:r>
              <a:rPr lang="en-GB" sz="1500" b="1">
                <a:solidFill>
                  <a:schemeClr val="bg1"/>
                </a:solidFill>
                <a:latin typeface="Arial"/>
                <a:cs typeface="Arial"/>
              </a:rPr>
              <a:t>1. When did North and South Korea sign </a:t>
            </a:r>
            <a:br>
              <a:rPr lang="en-GB" sz="1500" b="1">
                <a:latin typeface="Arial" panose="020B0604020202020204" pitchFamily="34" charset="0"/>
                <a:cs typeface="Arial" panose="020B0604020202020204" pitchFamily="34" charset="0"/>
              </a:rPr>
            </a:br>
            <a:r>
              <a:rPr lang="en-GB" sz="1500" b="1">
                <a:solidFill>
                  <a:schemeClr val="bg1"/>
                </a:solidFill>
                <a:latin typeface="Arial"/>
                <a:cs typeface="Arial"/>
              </a:rPr>
              <a:t>their peace treaty?</a:t>
            </a:r>
            <a:r>
              <a:rPr lang="en-GB" sz="1500">
                <a:solidFill>
                  <a:schemeClr val="bg1"/>
                </a:solidFill>
                <a:latin typeface="Arial"/>
                <a:cs typeface="Arial"/>
              </a:rPr>
              <a:t> </a:t>
            </a:r>
            <a:br>
              <a:rPr lang="en-GB" sz="1500">
                <a:latin typeface="Arial" panose="020B0604020202020204" pitchFamily="34" charset="0"/>
                <a:cs typeface="Arial" panose="020B0604020202020204" pitchFamily="34" charset="0"/>
              </a:rPr>
            </a:br>
            <a:r>
              <a:rPr lang="en-GB" sz="1500" b="1">
                <a:solidFill>
                  <a:schemeClr val="bg1"/>
                </a:solidFill>
                <a:latin typeface="Arial"/>
                <a:cs typeface="Arial"/>
              </a:rPr>
              <a:t>A. </a:t>
            </a:r>
            <a:r>
              <a:rPr lang="en-GB" sz="1500">
                <a:solidFill>
                  <a:schemeClr val="bg1"/>
                </a:solidFill>
                <a:latin typeface="Arial"/>
                <a:cs typeface="Arial"/>
              </a:rPr>
              <a:t>1950 </a:t>
            </a:r>
            <a:r>
              <a:rPr lang="en-GB" sz="1500" b="1">
                <a:solidFill>
                  <a:schemeClr val="bg1"/>
                </a:solidFill>
                <a:latin typeface="Arial"/>
                <a:cs typeface="Arial"/>
              </a:rPr>
              <a:t> B. </a:t>
            </a:r>
            <a:r>
              <a:rPr lang="en-GB" sz="1500">
                <a:solidFill>
                  <a:schemeClr val="bg1"/>
                </a:solidFill>
                <a:latin typeface="Arial"/>
                <a:cs typeface="Arial"/>
              </a:rPr>
              <a:t>1953  </a:t>
            </a:r>
            <a:r>
              <a:rPr lang="en-GB" sz="1500" b="1">
                <a:solidFill>
                  <a:schemeClr val="bg1"/>
                </a:solidFill>
                <a:latin typeface="Arial"/>
                <a:cs typeface="Arial"/>
              </a:rPr>
              <a:t>C. </a:t>
            </a:r>
            <a:r>
              <a:rPr lang="en-GB" sz="1500">
                <a:solidFill>
                  <a:schemeClr val="bg1"/>
                </a:solidFill>
                <a:latin typeface="Arial"/>
                <a:cs typeface="Arial"/>
              </a:rPr>
              <a:t>1989  </a:t>
            </a:r>
            <a:r>
              <a:rPr lang="en-GB" sz="1500" b="1">
                <a:solidFill>
                  <a:schemeClr val="bg1"/>
                </a:solidFill>
                <a:latin typeface="Arial"/>
                <a:cs typeface="Arial"/>
              </a:rPr>
              <a:t>D. </a:t>
            </a:r>
            <a:r>
              <a:rPr lang="en-GB" sz="1500">
                <a:solidFill>
                  <a:schemeClr val="bg1"/>
                </a:solidFill>
                <a:latin typeface="Arial"/>
                <a:cs typeface="Arial"/>
              </a:rPr>
              <a:t>Never </a:t>
            </a:r>
          </a:p>
          <a:p>
            <a:endParaRPr lang="en-GB" sz="1500">
              <a:solidFill>
                <a:schemeClr val="bg1"/>
              </a:solidFill>
              <a:latin typeface="Arial" panose="020B0604020202020204" pitchFamily="34" charset="0"/>
              <a:cs typeface="Arial" panose="020B0604020202020204" pitchFamily="34" charset="0"/>
            </a:endParaRPr>
          </a:p>
          <a:p>
            <a:r>
              <a:rPr lang="en-GB" sz="1500" b="1">
                <a:solidFill>
                  <a:schemeClr val="bg1"/>
                </a:solidFill>
                <a:latin typeface="Arial" panose="020B0604020202020204" pitchFamily="34" charset="0"/>
                <a:cs typeface="Arial" panose="020B0604020202020204" pitchFamily="34" charset="0"/>
              </a:rPr>
              <a:t>2. The Chinese Communist Party was founded in 1949 – true or false? </a:t>
            </a:r>
            <a:endParaRPr lang="en-GB" sz="1500">
              <a:solidFill>
                <a:schemeClr val="bg1"/>
              </a:solidFill>
              <a:latin typeface="Arial" panose="020B0604020202020204" pitchFamily="34" charset="0"/>
              <a:cs typeface="Arial" panose="020B0604020202020204" pitchFamily="34" charset="0"/>
            </a:endParaRPr>
          </a:p>
          <a:p>
            <a:endParaRPr lang="en-GB" sz="1500" b="1">
              <a:solidFill>
                <a:schemeClr val="bg1"/>
              </a:solidFill>
              <a:latin typeface="Arial" panose="020B0604020202020204" pitchFamily="34" charset="0"/>
              <a:cs typeface="Arial" panose="020B0604020202020204" pitchFamily="34" charset="0"/>
            </a:endParaRPr>
          </a:p>
          <a:p>
            <a:r>
              <a:rPr lang="en-GB" sz="1500" b="1">
                <a:solidFill>
                  <a:schemeClr val="bg1"/>
                </a:solidFill>
                <a:latin typeface="Arial" panose="020B0604020202020204" pitchFamily="34" charset="0"/>
                <a:cs typeface="Arial" panose="020B0604020202020204" pitchFamily="34" charset="0"/>
              </a:rPr>
              <a:t>3. Emperor Shah Jahan built which iconic Indian landmark for his late wife? </a:t>
            </a:r>
            <a:endParaRPr lang="en-GB" sz="1500">
              <a:solidFill>
                <a:schemeClr val="bg1"/>
              </a:solidFill>
              <a:latin typeface="Arial" panose="020B0604020202020204" pitchFamily="34" charset="0"/>
              <a:cs typeface="Arial" panose="020B0604020202020204" pitchFamily="34" charset="0"/>
            </a:endParaRPr>
          </a:p>
          <a:p>
            <a:endParaRPr lang="en-GB" sz="1500" b="1">
              <a:solidFill>
                <a:schemeClr val="bg1"/>
              </a:solidFill>
              <a:latin typeface="Arial" panose="020B0604020202020204" pitchFamily="34" charset="0"/>
              <a:cs typeface="Arial" panose="020B0604020202020204" pitchFamily="34" charset="0"/>
            </a:endParaRPr>
          </a:p>
          <a:p>
            <a:r>
              <a:rPr lang="en-GB" sz="1500" b="1">
                <a:solidFill>
                  <a:schemeClr val="bg1"/>
                </a:solidFill>
                <a:latin typeface="Arial"/>
                <a:cs typeface="Arial"/>
              </a:rPr>
              <a:t>4. On 30 April 1975, North Vietnamese troops captured Saigon, and the city was subsequently renamed to what? </a:t>
            </a:r>
            <a:endParaRPr lang="en-GB" sz="1500">
              <a:solidFill>
                <a:schemeClr val="bg1"/>
              </a:solidFill>
              <a:latin typeface="Arial"/>
              <a:cs typeface="Arial"/>
            </a:endParaRPr>
          </a:p>
          <a:p>
            <a:endParaRPr lang="en-GB" sz="1500" b="1">
              <a:solidFill>
                <a:schemeClr val="bg1"/>
              </a:solidFill>
              <a:latin typeface="Arial" panose="020B0604020202020204" pitchFamily="34" charset="0"/>
              <a:cs typeface="Arial" panose="020B0604020202020204" pitchFamily="34" charset="0"/>
            </a:endParaRPr>
          </a:p>
          <a:p>
            <a:r>
              <a:rPr lang="en-GB" sz="1500" b="1">
                <a:solidFill>
                  <a:schemeClr val="bg1"/>
                </a:solidFill>
                <a:latin typeface="Arial" panose="020B0604020202020204" pitchFamily="34" charset="0"/>
                <a:cs typeface="Arial" panose="020B0604020202020204" pitchFamily="34" charset="0"/>
              </a:rPr>
              <a:t>5. When did the Partition of India </a:t>
            </a:r>
            <a:br>
              <a:rPr lang="en-GB" sz="1500" b="1">
                <a:solidFill>
                  <a:schemeClr val="bg1"/>
                </a:solidFill>
                <a:latin typeface="Arial" panose="020B0604020202020204" pitchFamily="34" charset="0"/>
                <a:cs typeface="Arial" panose="020B0604020202020204" pitchFamily="34" charset="0"/>
              </a:rPr>
            </a:br>
            <a:r>
              <a:rPr lang="en-GB" sz="1500" b="1">
                <a:solidFill>
                  <a:schemeClr val="bg1"/>
                </a:solidFill>
                <a:latin typeface="Arial" panose="020B0604020202020204" pitchFamily="34" charset="0"/>
                <a:cs typeface="Arial" panose="020B0604020202020204" pitchFamily="34" charset="0"/>
              </a:rPr>
              <a:t>take place? </a:t>
            </a:r>
            <a:endParaRPr lang="en-GB" sz="150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2FD67C8-19F1-DE47-A968-8A5A769B8974}"/>
              </a:ext>
            </a:extLst>
          </p:cNvPr>
          <p:cNvSpPr txBox="1"/>
          <p:nvPr/>
        </p:nvSpPr>
        <p:spPr>
          <a:xfrm>
            <a:off x="4681057" y="2030136"/>
            <a:ext cx="3917659" cy="4062651"/>
          </a:xfrm>
          <a:prstGeom prst="rect">
            <a:avLst/>
          </a:prstGeom>
          <a:noFill/>
        </p:spPr>
        <p:txBody>
          <a:bodyPr wrap="square" lIns="91440" tIns="45720" rIns="91440" bIns="45720" rtlCol="0" anchor="t">
            <a:spAutoFit/>
          </a:bodyPr>
          <a:lstStyle/>
          <a:p>
            <a:r>
              <a:rPr lang="en-GB" sz="1500" b="1">
                <a:solidFill>
                  <a:schemeClr val="bg1"/>
                </a:solidFill>
                <a:latin typeface="Arial"/>
                <a:cs typeface="Arial"/>
              </a:rPr>
              <a:t>6. What republic replaced the </a:t>
            </a:r>
            <a:br>
              <a:rPr lang="en-GB" sz="1500" b="1">
                <a:latin typeface="Arial" panose="020B0604020202020204" pitchFamily="34" charset="0"/>
                <a:cs typeface="Arial" panose="020B0604020202020204" pitchFamily="34" charset="0"/>
              </a:rPr>
            </a:br>
            <a:r>
              <a:rPr lang="en-GB" sz="1500" b="1">
                <a:solidFill>
                  <a:schemeClr val="bg1"/>
                </a:solidFill>
                <a:latin typeface="Arial"/>
                <a:cs typeface="Arial"/>
              </a:rPr>
              <a:t>Ottoman Empire? </a:t>
            </a:r>
            <a:endParaRPr lang="en-GB" sz="1500">
              <a:solidFill>
                <a:schemeClr val="bg1"/>
              </a:solidFill>
              <a:latin typeface="Arial"/>
              <a:cs typeface="Arial"/>
            </a:endParaRPr>
          </a:p>
          <a:p>
            <a:endParaRPr lang="en-GB" sz="1500" b="1">
              <a:solidFill>
                <a:schemeClr val="bg1"/>
              </a:solidFill>
              <a:latin typeface="Arial" panose="020B0604020202020204" pitchFamily="34" charset="0"/>
              <a:cs typeface="Arial" panose="020B0604020202020204" pitchFamily="34" charset="0"/>
            </a:endParaRPr>
          </a:p>
          <a:p>
            <a:r>
              <a:rPr lang="en-GB" sz="1500" b="1">
                <a:solidFill>
                  <a:schemeClr val="bg1"/>
                </a:solidFill>
                <a:latin typeface="Arial" panose="020B0604020202020204" pitchFamily="34" charset="0"/>
                <a:cs typeface="Arial" panose="020B0604020202020204" pitchFamily="34" charset="0"/>
              </a:rPr>
              <a:t>7. Where is the ancient city of </a:t>
            </a:r>
            <a:br>
              <a:rPr lang="en-GB" sz="1500" b="1">
                <a:solidFill>
                  <a:schemeClr val="bg1"/>
                </a:solidFill>
                <a:latin typeface="Arial" panose="020B0604020202020204" pitchFamily="34" charset="0"/>
                <a:cs typeface="Arial" panose="020B0604020202020204" pitchFamily="34" charset="0"/>
              </a:rPr>
            </a:br>
            <a:r>
              <a:rPr lang="en-GB" sz="1500" b="1">
                <a:solidFill>
                  <a:schemeClr val="bg1"/>
                </a:solidFill>
                <a:latin typeface="Arial" panose="020B0604020202020204" pitchFamily="34" charset="0"/>
                <a:cs typeface="Arial" panose="020B0604020202020204" pitchFamily="34" charset="0"/>
              </a:rPr>
              <a:t>Babylon located?</a:t>
            </a:r>
            <a:endParaRPr lang="en-GB" sz="1500">
              <a:solidFill>
                <a:schemeClr val="bg1"/>
              </a:solidFill>
              <a:latin typeface="Arial" panose="020B0604020202020204" pitchFamily="34" charset="0"/>
              <a:cs typeface="Arial" panose="020B0604020202020204" pitchFamily="34" charset="0"/>
            </a:endParaRPr>
          </a:p>
          <a:p>
            <a:endParaRPr lang="en-GB" sz="1500" b="1">
              <a:solidFill>
                <a:schemeClr val="bg1"/>
              </a:solidFill>
              <a:latin typeface="Arial" panose="020B0604020202020204" pitchFamily="34" charset="0"/>
              <a:cs typeface="Arial" panose="020B0604020202020204" pitchFamily="34" charset="0"/>
            </a:endParaRPr>
          </a:p>
          <a:p>
            <a:r>
              <a:rPr lang="en-GB" sz="1500" b="1">
                <a:solidFill>
                  <a:schemeClr val="bg1"/>
                </a:solidFill>
                <a:latin typeface="Arial" panose="020B0604020202020204" pitchFamily="34" charset="0"/>
                <a:cs typeface="Arial" panose="020B0604020202020204" pitchFamily="34" charset="0"/>
              </a:rPr>
              <a:t>8. Name the Cuban revolutionary and politician who was the leader of Cuba </a:t>
            </a:r>
            <a:br>
              <a:rPr lang="en-GB" sz="1500" b="1">
                <a:solidFill>
                  <a:schemeClr val="bg1"/>
                </a:solidFill>
                <a:latin typeface="Arial" panose="020B0604020202020204" pitchFamily="34" charset="0"/>
                <a:cs typeface="Arial" panose="020B0604020202020204" pitchFamily="34" charset="0"/>
              </a:rPr>
            </a:br>
            <a:r>
              <a:rPr lang="en-GB" sz="1500" b="1">
                <a:solidFill>
                  <a:schemeClr val="bg1"/>
                </a:solidFill>
                <a:latin typeface="Arial" panose="020B0604020202020204" pitchFamily="34" charset="0"/>
                <a:cs typeface="Arial" panose="020B0604020202020204" pitchFamily="34" charset="0"/>
              </a:rPr>
              <a:t>from 1959 to 2008? </a:t>
            </a:r>
            <a:endParaRPr lang="en-GB" sz="1500">
              <a:solidFill>
                <a:schemeClr val="bg1"/>
              </a:solidFill>
              <a:latin typeface="Arial" panose="020B0604020202020204" pitchFamily="34" charset="0"/>
              <a:cs typeface="Arial" panose="020B0604020202020204" pitchFamily="34" charset="0"/>
            </a:endParaRPr>
          </a:p>
          <a:p>
            <a:endParaRPr lang="en-GB" sz="1500" b="1">
              <a:solidFill>
                <a:schemeClr val="bg1"/>
              </a:solidFill>
              <a:latin typeface="Arial" panose="020B0604020202020204" pitchFamily="34" charset="0"/>
              <a:cs typeface="Arial" panose="020B0604020202020204" pitchFamily="34" charset="0"/>
            </a:endParaRPr>
          </a:p>
          <a:p>
            <a:r>
              <a:rPr lang="en-GB" sz="1500" b="1">
                <a:solidFill>
                  <a:schemeClr val="bg1"/>
                </a:solidFill>
                <a:latin typeface="Arial" panose="020B0604020202020204" pitchFamily="34" charset="0"/>
                <a:cs typeface="Arial" panose="020B0604020202020204" pitchFamily="34" charset="0"/>
              </a:rPr>
              <a:t>9. What is the title of the former kings </a:t>
            </a:r>
            <a:br>
              <a:rPr lang="en-GB" sz="1500" b="1">
                <a:solidFill>
                  <a:schemeClr val="bg1"/>
                </a:solidFill>
                <a:latin typeface="Arial" panose="020B0604020202020204" pitchFamily="34" charset="0"/>
                <a:cs typeface="Arial" panose="020B0604020202020204" pitchFamily="34" charset="0"/>
              </a:rPr>
            </a:br>
            <a:r>
              <a:rPr lang="en-GB" sz="1500" b="1">
                <a:solidFill>
                  <a:schemeClr val="bg1"/>
                </a:solidFill>
                <a:latin typeface="Arial" panose="020B0604020202020204" pitchFamily="34" charset="0"/>
                <a:cs typeface="Arial" panose="020B0604020202020204" pitchFamily="34" charset="0"/>
              </a:rPr>
              <a:t>of Iran?</a:t>
            </a:r>
            <a:endParaRPr lang="en-GB" sz="1500">
              <a:solidFill>
                <a:schemeClr val="bg1"/>
              </a:solidFill>
              <a:latin typeface="Arial" panose="020B0604020202020204" pitchFamily="34" charset="0"/>
              <a:cs typeface="Arial" panose="020B0604020202020204" pitchFamily="34" charset="0"/>
            </a:endParaRPr>
          </a:p>
          <a:p>
            <a:endParaRPr lang="en-GB" sz="1500" b="1">
              <a:solidFill>
                <a:schemeClr val="bg1"/>
              </a:solidFill>
              <a:latin typeface="Arial" panose="020B0604020202020204" pitchFamily="34" charset="0"/>
              <a:cs typeface="Arial" panose="020B0604020202020204" pitchFamily="34" charset="0"/>
            </a:endParaRPr>
          </a:p>
          <a:p>
            <a:r>
              <a:rPr lang="en-GB" sz="1500" b="1">
                <a:solidFill>
                  <a:schemeClr val="bg1"/>
                </a:solidFill>
                <a:latin typeface="Arial" panose="020B0604020202020204" pitchFamily="34" charset="0"/>
                <a:cs typeface="Arial" panose="020B0604020202020204" pitchFamily="34" charset="0"/>
              </a:rPr>
              <a:t>10. Which volcano in Indonesia is widely regarded as one of the deadliest eruptions in recorded history?</a:t>
            </a:r>
            <a:endParaRPr lang="en-GB" sz="1500">
              <a:solidFill>
                <a:schemeClr val="bg1"/>
              </a:solidFill>
              <a:latin typeface="Arial" panose="020B0604020202020204" pitchFamily="34" charset="0"/>
              <a:cs typeface="Arial" panose="020B0604020202020204" pitchFamily="34" charset="0"/>
            </a:endParaRPr>
          </a:p>
          <a:p>
            <a:endParaRPr lang="en-US"/>
          </a:p>
        </p:txBody>
      </p:sp>
      <p:sp>
        <p:nvSpPr>
          <p:cNvPr id="14" name="Oval 13">
            <a:extLst>
              <a:ext uri="{FF2B5EF4-FFF2-40B4-BE49-F238E27FC236}">
                <a16:creationId xmlns:a16="http://schemas.microsoft.com/office/drawing/2014/main" id="{1AA5A9E1-0E45-9B41-8CCA-35F9B3313F56}"/>
              </a:ext>
            </a:extLst>
          </p:cNvPr>
          <p:cNvSpPr/>
          <p:nvPr/>
        </p:nvSpPr>
        <p:spPr>
          <a:xfrm>
            <a:off x="10276514" y="176169"/>
            <a:ext cx="1308682" cy="1308682"/>
          </a:xfrm>
          <a:prstGeom prst="ellipse">
            <a:avLst/>
          </a:prstGeom>
          <a:solidFill>
            <a:srgbClr val="F3B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E51D2F0-0B54-4A41-A63C-983753227041}"/>
              </a:ext>
            </a:extLst>
          </p:cNvPr>
          <p:cNvSpPr txBox="1"/>
          <p:nvPr/>
        </p:nvSpPr>
        <p:spPr>
          <a:xfrm rot="1038410">
            <a:off x="10347788" y="511441"/>
            <a:ext cx="1160744" cy="646331"/>
          </a:xfrm>
          <a:prstGeom prst="rect">
            <a:avLst/>
          </a:prstGeom>
          <a:noFill/>
        </p:spPr>
        <p:txBody>
          <a:bodyPr wrap="square" rtlCol="0">
            <a:spAutoFit/>
          </a:bodyPr>
          <a:lstStyle/>
          <a:p>
            <a:pPr algn="ctr"/>
            <a:r>
              <a:rPr lang="en-US" b="1">
                <a:solidFill>
                  <a:schemeClr val="bg1"/>
                </a:solidFill>
                <a:latin typeface="D-DIN" panose="020B0504030202030204" pitchFamily="34" charset="77"/>
              </a:rPr>
              <a:t>ROUND ONE</a:t>
            </a:r>
          </a:p>
        </p:txBody>
      </p:sp>
    </p:spTree>
    <p:extLst>
      <p:ext uri="{BB962C8B-B14F-4D97-AF65-F5344CB8AC3E}">
        <p14:creationId xmlns:p14="http://schemas.microsoft.com/office/powerpoint/2010/main" val="196727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BD336C42-80F2-524B-A36A-40BFA6CF764B}"/>
              </a:ext>
            </a:extLst>
          </p:cNvPr>
          <p:cNvSpPr txBox="1"/>
          <p:nvPr/>
        </p:nvSpPr>
        <p:spPr>
          <a:xfrm>
            <a:off x="511729" y="2030136"/>
            <a:ext cx="5038466" cy="4016484"/>
          </a:xfrm>
          <a:prstGeom prst="rect">
            <a:avLst/>
          </a:prstGeom>
          <a:noFill/>
        </p:spPr>
        <p:txBody>
          <a:bodyPr wrap="square" lIns="91440" tIns="45720" rIns="91440" bIns="45720" rtlCol="0" anchor="t">
            <a:spAutoFit/>
          </a:bodyPr>
          <a:lstStyle/>
          <a:p>
            <a:r>
              <a:rPr lang="en-GB" sz="1500" b="1">
                <a:solidFill>
                  <a:schemeClr val="bg1"/>
                </a:solidFill>
                <a:latin typeface="Arial" panose="020B0604020202020204" pitchFamily="34" charset="0"/>
                <a:cs typeface="Arial" panose="020B0604020202020204" pitchFamily="34" charset="0"/>
              </a:rPr>
              <a:t>1. Which African football team are known as </a:t>
            </a:r>
            <a:br>
              <a:rPr lang="en-GB" sz="1500" b="1">
                <a:solidFill>
                  <a:schemeClr val="bg1"/>
                </a:solidFill>
                <a:latin typeface="Arial" panose="020B0604020202020204" pitchFamily="34" charset="0"/>
                <a:cs typeface="Arial" panose="020B0604020202020204" pitchFamily="34" charset="0"/>
              </a:rPr>
            </a:br>
            <a:r>
              <a:rPr lang="en-GB" sz="1500" b="1">
                <a:solidFill>
                  <a:schemeClr val="bg1"/>
                </a:solidFill>
                <a:latin typeface="Arial" panose="020B0604020202020204" pitchFamily="34" charset="0"/>
                <a:cs typeface="Arial" panose="020B0604020202020204" pitchFamily="34" charset="0"/>
              </a:rPr>
              <a:t>the Super Eagles? </a:t>
            </a:r>
            <a:endParaRPr lang="en-GB" sz="1500">
              <a:solidFill>
                <a:schemeClr val="bg1"/>
              </a:solidFill>
              <a:latin typeface="Arial" panose="020B0604020202020204" pitchFamily="34" charset="0"/>
              <a:cs typeface="Arial" panose="020B0604020202020204" pitchFamily="34" charset="0"/>
            </a:endParaRPr>
          </a:p>
          <a:p>
            <a:br>
              <a:rPr lang="en-GB" sz="1500" b="1">
                <a:latin typeface="Arial" panose="020B0604020202020204" pitchFamily="34" charset="0"/>
                <a:cs typeface="Arial" panose="020B0604020202020204" pitchFamily="34" charset="0"/>
              </a:rPr>
            </a:br>
            <a:r>
              <a:rPr lang="en-GB" sz="1500" b="1">
                <a:solidFill>
                  <a:schemeClr val="bg1"/>
                </a:solidFill>
                <a:latin typeface="Arial"/>
                <a:cs typeface="Arial"/>
              </a:rPr>
              <a:t>2.</a:t>
            </a:r>
            <a:r>
              <a:rPr lang="en-GB" sz="1500">
                <a:solidFill>
                  <a:schemeClr val="bg1"/>
                </a:solidFill>
                <a:latin typeface="Arial"/>
                <a:cs typeface="Arial"/>
              </a:rPr>
              <a:t> </a:t>
            </a:r>
            <a:r>
              <a:rPr lang="en-GB" sz="1500" b="1">
                <a:solidFill>
                  <a:schemeClr val="bg1"/>
                </a:solidFill>
                <a:latin typeface="Arial"/>
                <a:cs typeface="Arial"/>
              </a:rPr>
              <a:t>Which former Pakistani cricketer is also a </a:t>
            </a:r>
            <a:br>
              <a:rPr lang="en-GB" sz="1500" b="1">
                <a:latin typeface="Arial" panose="020B0604020202020204" pitchFamily="34" charset="0"/>
                <a:cs typeface="Arial" panose="020B0604020202020204" pitchFamily="34" charset="0"/>
              </a:rPr>
            </a:br>
            <a:r>
              <a:rPr lang="en-GB" sz="1500" b="1">
                <a:solidFill>
                  <a:schemeClr val="bg1"/>
                </a:solidFill>
                <a:latin typeface="Arial"/>
                <a:cs typeface="Arial"/>
              </a:rPr>
              <a:t>former prime minister? </a:t>
            </a:r>
            <a:endParaRPr lang="en-GB" sz="1500">
              <a:solidFill>
                <a:schemeClr val="bg1"/>
              </a:solidFill>
              <a:latin typeface="Arial"/>
              <a:cs typeface="Arial"/>
            </a:endParaRPr>
          </a:p>
          <a:p>
            <a:br>
              <a:rPr lang="en-GB" sz="1500">
                <a:solidFill>
                  <a:schemeClr val="bg1"/>
                </a:solidFill>
                <a:latin typeface="Arial" panose="020B0604020202020204" pitchFamily="34" charset="0"/>
                <a:cs typeface="Arial" panose="020B0604020202020204" pitchFamily="34" charset="0"/>
              </a:rPr>
            </a:br>
            <a:r>
              <a:rPr lang="en-GB" sz="1500" b="1">
                <a:solidFill>
                  <a:schemeClr val="bg1"/>
                </a:solidFill>
                <a:latin typeface="Arial" panose="020B0604020202020204" pitchFamily="34" charset="0"/>
                <a:cs typeface="Arial" panose="020B0604020202020204" pitchFamily="34" charset="0"/>
              </a:rPr>
              <a:t>3. Name the British-Somali World and Olympic champion runner who retired last year?</a:t>
            </a:r>
          </a:p>
          <a:p>
            <a:endParaRPr lang="en-GB" sz="1500">
              <a:solidFill>
                <a:schemeClr val="bg1"/>
              </a:solidFill>
              <a:latin typeface="Arial" panose="020B0604020202020204" pitchFamily="34" charset="0"/>
              <a:cs typeface="Arial" panose="020B0604020202020204" pitchFamily="34" charset="0"/>
            </a:endParaRPr>
          </a:p>
          <a:p>
            <a:r>
              <a:rPr lang="en-GB" sz="1500" b="1">
                <a:solidFill>
                  <a:schemeClr val="bg1"/>
                </a:solidFill>
                <a:latin typeface="Arial"/>
                <a:cs typeface="Arial"/>
              </a:rPr>
              <a:t>4. Which India Premier League cricket team are the current 2023 champions? </a:t>
            </a:r>
            <a:br>
              <a:rPr lang="en-GB" sz="1500" b="1">
                <a:latin typeface="Arial" panose="020B0604020202020204" pitchFamily="34" charset="0"/>
                <a:cs typeface="Arial" panose="020B0604020202020204" pitchFamily="34" charset="0"/>
              </a:rPr>
            </a:br>
            <a:r>
              <a:rPr lang="en-GB" sz="1500" b="1">
                <a:solidFill>
                  <a:schemeClr val="bg1"/>
                </a:solidFill>
                <a:latin typeface="Arial"/>
                <a:cs typeface="Arial"/>
              </a:rPr>
              <a:t>A. </a:t>
            </a:r>
            <a:r>
              <a:rPr lang="en-GB" sz="1500">
                <a:solidFill>
                  <a:schemeClr val="bg1"/>
                </a:solidFill>
                <a:latin typeface="Arial"/>
                <a:cs typeface="Arial"/>
              </a:rPr>
              <a:t>Mumbai Indians</a:t>
            </a:r>
            <a:r>
              <a:rPr lang="en-GB" sz="1500" b="1">
                <a:solidFill>
                  <a:schemeClr val="bg1"/>
                </a:solidFill>
                <a:latin typeface="Arial"/>
                <a:cs typeface="Arial"/>
              </a:rPr>
              <a:t>    B. </a:t>
            </a:r>
            <a:r>
              <a:rPr lang="en-GB" sz="1500">
                <a:solidFill>
                  <a:schemeClr val="bg1"/>
                </a:solidFill>
                <a:latin typeface="Arial"/>
                <a:cs typeface="Arial"/>
              </a:rPr>
              <a:t>Chennai Super Kings</a:t>
            </a:r>
            <a:r>
              <a:rPr lang="en-GB" sz="1500" b="1">
                <a:solidFill>
                  <a:schemeClr val="bg1"/>
                </a:solidFill>
                <a:latin typeface="Arial"/>
                <a:cs typeface="Arial"/>
              </a:rPr>
              <a:t> </a:t>
            </a:r>
            <a:br>
              <a:rPr lang="en-GB" sz="1500" b="1">
                <a:latin typeface="Arial" panose="020B0604020202020204" pitchFamily="34" charset="0"/>
                <a:cs typeface="Arial" panose="020B0604020202020204" pitchFamily="34" charset="0"/>
              </a:rPr>
            </a:br>
            <a:r>
              <a:rPr lang="en-GB" sz="1500" b="1">
                <a:solidFill>
                  <a:schemeClr val="bg1"/>
                </a:solidFill>
                <a:latin typeface="Arial"/>
                <a:cs typeface="Arial"/>
              </a:rPr>
              <a:t>C. </a:t>
            </a:r>
            <a:r>
              <a:rPr lang="en-GB" sz="1500">
                <a:solidFill>
                  <a:schemeClr val="bg1"/>
                </a:solidFill>
                <a:latin typeface="Arial"/>
                <a:cs typeface="Arial"/>
              </a:rPr>
              <a:t>Rajasthan Royals</a:t>
            </a:r>
            <a:r>
              <a:rPr lang="en-GB" sz="1500" b="1">
                <a:solidFill>
                  <a:schemeClr val="bg1"/>
                </a:solidFill>
                <a:latin typeface="Arial"/>
                <a:cs typeface="Arial"/>
              </a:rPr>
              <a:t> </a:t>
            </a:r>
            <a:endParaRPr lang="en-GB">
              <a:solidFill>
                <a:schemeClr val="bg1"/>
              </a:solidFill>
              <a:ea typeface="Calibri"/>
              <a:cs typeface="Calibri"/>
            </a:endParaRPr>
          </a:p>
          <a:p>
            <a:endParaRPr lang="en-GB" sz="1500">
              <a:solidFill>
                <a:schemeClr val="bg1"/>
              </a:solidFill>
              <a:latin typeface="Arial" panose="020B0604020202020204" pitchFamily="34" charset="0"/>
              <a:cs typeface="Arial" panose="020B0604020202020204" pitchFamily="34" charset="0"/>
            </a:endParaRPr>
          </a:p>
          <a:p>
            <a:r>
              <a:rPr lang="en-GB" sz="1500" b="1">
                <a:solidFill>
                  <a:schemeClr val="bg1"/>
                </a:solidFill>
                <a:latin typeface="Arial" panose="020B0604020202020204" pitchFamily="34" charset="0"/>
                <a:cs typeface="Arial" panose="020B0604020202020204" pitchFamily="34" charset="0"/>
              </a:rPr>
              <a:t>5. Can you name three current F1 races that take </a:t>
            </a:r>
            <a:br>
              <a:rPr lang="en-GB" sz="1500" b="1">
                <a:solidFill>
                  <a:schemeClr val="bg1"/>
                </a:solidFill>
                <a:latin typeface="Arial" panose="020B0604020202020204" pitchFamily="34" charset="0"/>
                <a:cs typeface="Arial" panose="020B0604020202020204" pitchFamily="34" charset="0"/>
              </a:rPr>
            </a:br>
            <a:r>
              <a:rPr lang="en-GB" sz="1500" b="1">
                <a:solidFill>
                  <a:schemeClr val="bg1"/>
                </a:solidFill>
                <a:latin typeface="Arial" panose="020B0604020202020204" pitchFamily="34" charset="0"/>
                <a:cs typeface="Arial" panose="020B0604020202020204" pitchFamily="34" charset="0"/>
              </a:rPr>
              <a:t>place in countries where religious freedom and liberty are limited? </a:t>
            </a:r>
            <a:endParaRPr lang="en-GB" sz="150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4670E08A-AFAA-AD44-AC2B-46C14F9ADBAE}"/>
              </a:ext>
            </a:extLst>
          </p:cNvPr>
          <p:cNvSpPr txBox="1"/>
          <p:nvPr/>
        </p:nvSpPr>
        <p:spPr>
          <a:xfrm>
            <a:off x="6165908" y="2030136"/>
            <a:ext cx="5419288" cy="3785652"/>
          </a:xfrm>
          <a:prstGeom prst="rect">
            <a:avLst/>
          </a:prstGeom>
          <a:noFill/>
        </p:spPr>
        <p:txBody>
          <a:bodyPr wrap="square" lIns="91440" tIns="45720" rIns="91440" bIns="45720" rtlCol="0" anchor="t">
            <a:spAutoFit/>
          </a:bodyPr>
          <a:lstStyle/>
          <a:p>
            <a:r>
              <a:rPr lang="en-GB" sz="1500" b="1">
                <a:solidFill>
                  <a:schemeClr val="bg1"/>
                </a:solidFill>
                <a:latin typeface="Arial"/>
                <a:cs typeface="Arial"/>
              </a:rPr>
              <a:t>6. In which year did North Korea make their men's football </a:t>
            </a:r>
            <a:br>
              <a:rPr lang="en-GB" sz="1500" b="1">
                <a:latin typeface="Arial" panose="020B0604020202020204" pitchFamily="34" charset="0"/>
                <a:cs typeface="Arial" panose="020B0604020202020204" pitchFamily="34" charset="0"/>
              </a:rPr>
            </a:br>
            <a:r>
              <a:rPr lang="en-GB" sz="1500" b="1">
                <a:solidFill>
                  <a:schemeClr val="bg1"/>
                </a:solidFill>
                <a:latin typeface="Arial"/>
                <a:cs typeface="Arial"/>
              </a:rPr>
              <a:t>World Cup debut? </a:t>
            </a:r>
          </a:p>
          <a:p>
            <a:endParaRPr lang="en-GB" sz="1500">
              <a:solidFill>
                <a:schemeClr val="bg1"/>
              </a:solidFill>
              <a:latin typeface="Arial" panose="020B0604020202020204" pitchFamily="34" charset="0"/>
              <a:cs typeface="Arial" panose="020B0604020202020204" pitchFamily="34" charset="0"/>
            </a:endParaRPr>
          </a:p>
          <a:p>
            <a:r>
              <a:rPr lang="en-GB" sz="1500" b="1">
                <a:solidFill>
                  <a:schemeClr val="bg1"/>
                </a:solidFill>
                <a:latin typeface="Arial"/>
                <a:cs typeface="Arial"/>
              </a:rPr>
              <a:t>7. Afghanistan’s favourite sports are football and cricket, and the traditional sport of buzkashi where teams of men on horseback attempt to get what across the goal line?</a:t>
            </a:r>
            <a:br>
              <a:rPr lang="en-GB" sz="1500" b="1">
                <a:latin typeface="Arial" panose="020B0604020202020204" pitchFamily="34" charset="0"/>
                <a:cs typeface="Arial" panose="020B0604020202020204" pitchFamily="34" charset="0"/>
              </a:rPr>
            </a:br>
            <a:r>
              <a:rPr lang="en-GB" sz="1500" b="1">
                <a:solidFill>
                  <a:schemeClr val="bg1"/>
                </a:solidFill>
                <a:latin typeface="Arial"/>
                <a:cs typeface="Arial"/>
              </a:rPr>
              <a:t>A. </a:t>
            </a:r>
            <a:r>
              <a:rPr lang="en-GB" sz="1500">
                <a:solidFill>
                  <a:schemeClr val="bg1"/>
                </a:solidFill>
                <a:latin typeface="Arial"/>
                <a:cs typeface="Arial"/>
              </a:rPr>
              <a:t>A sheep’s stomach</a:t>
            </a:r>
            <a:r>
              <a:rPr lang="en-GB" sz="1500" b="1">
                <a:solidFill>
                  <a:schemeClr val="bg1"/>
                </a:solidFill>
                <a:latin typeface="Arial"/>
                <a:cs typeface="Arial"/>
              </a:rPr>
              <a:t>    B. </a:t>
            </a:r>
            <a:r>
              <a:rPr lang="en-GB" sz="1500">
                <a:solidFill>
                  <a:schemeClr val="bg1"/>
                </a:solidFill>
                <a:latin typeface="Arial"/>
                <a:cs typeface="Arial"/>
              </a:rPr>
              <a:t>A goat carcass</a:t>
            </a:r>
            <a:r>
              <a:rPr lang="en-GB" sz="1500" b="1">
                <a:solidFill>
                  <a:schemeClr val="bg1"/>
                </a:solidFill>
                <a:latin typeface="Arial"/>
                <a:cs typeface="Arial"/>
              </a:rPr>
              <a:t>     C. </a:t>
            </a:r>
            <a:r>
              <a:rPr lang="en-GB" sz="1500">
                <a:solidFill>
                  <a:schemeClr val="bg1"/>
                </a:solidFill>
                <a:latin typeface="Arial"/>
                <a:cs typeface="Arial"/>
              </a:rPr>
              <a:t>A boot </a:t>
            </a:r>
          </a:p>
          <a:p>
            <a:endParaRPr lang="en-GB" sz="1500">
              <a:solidFill>
                <a:schemeClr val="bg1"/>
              </a:solidFill>
              <a:latin typeface="Arial" panose="020B0604020202020204" pitchFamily="34" charset="0"/>
              <a:cs typeface="Arial" panose="020B0604020202020204" pitchFamily="34" charset="0"/>
            </a:endParaRPr>
          </a:p>
          <a:p>
            <a:r>
              <a:rPr lang="en-GB" sz="1500" b="1">
                <a:solidFill>
                  <a:schemeClr val="bg1"/>
                </a:solidFill>
                <a:latin typeface="Arial"/>
                <a:cs typeface="Arial"/>
              </a:rPr>
              <a:t>8. Which African team reached the men’s World Cup </a:t>
            </a:r>
            <a:br>
              <a:rPr lang="en-GB" sz="1500" b="1">
                <a:latin typeface="Arial" panose="020B0604020202020204" pitchFamily="34" charset="0"/>
                <a:cs typeface="Arial" panose="020B0604020202020204" pitchFamily="34" charset="0"/>
              </a:rPr>
            </a:br>
            <a:r>
              <a:rPr lang="en-GB" sz="1500" b="1">
                <a:solidFill>
                  <a:schemeClr val="bg1"/>
                </a:solidFill>
                <a:latin typeface="Arial"/>
                <a:cs typeface="Arial"/>
              </a:rPr>
              <a:t>semi-finals for the first time in 2022?  </a:t>
            </a:r>
          </a:p>
          <a:p>
            <a:endParaRPr lang="en-GB" sz="1500">
              <a:solidFill>
                <a:schemeClr val="bg1"/>
              </a:solidFill>
              <a:latin typeface="Arial" panose="020B0604020202020204" pitchFamily="34" charset="0"/>
              <a:cs typeface="Arial" panose="020B0604020202020204" pitchFamily="34" charset="0"/>
            </a:endParaRPr>
          </a:p>
          <a:p>
            <a:r>
              <a:rPr lang="en-GB" sz="1500" b="1">
                <a:solidFill>
                  <a:schemeClr val="bg1"/>
                </a:solidFill>
                <a:latin typeface="Arial"/>
                <a:cs typeface="Arial"/>
              </a:rPr>
              <a:t>9. Which sport is increasing in popularity in Kazakhstan? </a:t>
            </a:r>
            <a:br>
              <a:rPr lang="en-GB" sz="1500" b="1">
                <a:latin typeface="Arial" panose="020B0604020202020204" pitchFamily="34" charset="0"/>
                <a:cs typeface="Arial" panose="020B0604020202020204" pitchFamily="34" charset="0"/>
              </a:rPr>
            </a:br>
            <a:r>
              <a:rPr lang="en-GB" sz="1500" b="1">
                <a:solidFill>
                  <a:schemeClr val="bg1"/>
                </a:solidFill>
                <a:latin typeface="Arial"/>
                <a:cs typeface="Arial"/>
              </a:rPr>
              <a:t>A. </a:t>
            </a:r>
            <a:r>
              <a:rPr lang="en-GB" sz="1500">
                <a:solidFill>
                  <a:schemeClr val="bg1"/>
                </a:solidFill>
                <a:latin typeface="Arial"/>
                <a:cs typeface="Arial"/>
              </a:rPr>
              <a:t>American football</a:t>
            </a:r>
            <a:r>
              <a:rPr lang="en-GB" sz="1500" b="1">
                <a:solidFill>
                  <a:schemeClr val="bg1"/>
                </a:solidFill>
                <a:latin typeface="Arial"/>
                <a:cs typeface="Arial"/>
              </a:rPr>
              <a:t> B. </a:t>
            </a:r>
            <a:r>
              <a:rPr lang="en-GB" sz="1500">
                <a:solidFill>
                  <a:schemeClr val="bg1"/>
                </a:solidFill>
                <a:latin typeface="Arial"/>
                <a:cs typeface="Arial"/>
              </a:rPr>
              <a:t>Rugby union</a:t>
            </a:r>
            <a:r>
              <a:rPr lang="en-GB" sz="1500" b="1">
                <a:solidFill>
                  <a:schemeClr val="bg1"/>
                </a:solidFill>
                <a:latin typeface="Arial"/>
                <a:cs typeface="Arial"/>
              </a:rPr>
              <a:t> C. </a:t>
            </a:r>
            <a:r>
              <a:rPr lang="en-GB" sz="1500">
                <a:solidFill>
                  <a:schemeClr val="bg1"/>
                </a:solidFill>
                <a:latin typeface="Arial"/>
                <a:cs typeface="Arial"/>
              </a:rPr>
              <a:t>Golf</a:t>
            </a:r>
            <a:r>
              <a:rPr lang="en-GB" sz="1500" b="1">
                <a:solidFill>
                  <a:schemeClr val="bg1"/>
                </a:solidFill>
                <a:latin typeface="Arial"/>
                <a:cs typeface="Arial"/>
              </a:rPr>
              <a:t> </a:t>
            </a:r>
            <a:endParaRPr lang="en-GB" sz="1500">
              <a:solidFill>
                <a:schemeClr val="bg1"/>
              </a:solidFill>
              <a:latin typeface="Arial"/>
              <a:cs typeface="Arial"/>
            </a:endParaRPr>
          </a:p>
          <a:p>
            <a:endParaRPr lang="en-GB" sz="1500" b="1">
              <a:solidFill>
                <a:schemeClr val="bg1"/>
              </a:solidFill>
              <a:latin typeface="Arial" panose="020B0604020202020204" pitchFamily="34" charset="0"/>
              <a:cs typeface="Arial" panose="020B0604020202020204" pitchFamily="34" charset="0"/>
            </a:endParaRPr>
          </a:p>
          <a:p>
            <a:r>
              <a:rPr lang="en-GB" sz="1500" b="1">
                <a:solidFill>
                  <a:schemeClr val="bg1"/>
                </a:solidFill>
                <a:latin typeface="Arial" panose="020B0604020202020204" pitchFamily="34" charset="0"/>
                <a:cs typeface="Arial" panose="020B0604020202020204" pitchFamily="34" charset="0"/>
              </a:rPr>
              <a:t>10. What is regarded as China’s national sport? </a:t>
            </a:r>
            <a:endParaRPr lang="en-GB" sz="1500">
              <a:solidFill>
                <a:schemeClr val="bg1"/>
              </a:solidFill>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6B245450-4A06-0847-AE8E-3BD9B65A597A}"/>
              </a:ext>
            </a:extLst>
          </p:cNvPr>
          <p:cNvSpPr/>
          <p:nvPr/>
        </p:nvSpPr>
        <p:spPr>
          <a:xfrm>
            <a:off x="10276514" y="176169"/>
            <a:ext cx="1308682" cy="1308682"/>
          </a:xfrm>
          <a:prstGeom prst="ellipse">
            <a:avLst/>
          </a:prstGeom>
          <a:solidFill>
            <a:srgbClr val="F3B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F6D3FA6-723D-0348-9D99-677CC687A323}"/>
              </a:ext>
            </a:extLst>
          </p:cNvPr>
          <p:cNvSpPr txBox="1"/>
          <p:nvPr/>
        </p:nvSpPr>
        <p:spPr>
          <a:xfrm rot="1038410">
            <a:off x="10347854" y="502113"/>
            <a:ext cx="1173218" cy="646331"/>
          </a:xfrm>
          <a:prstGeom prst="rect">
            <a:avLst/>
          </a:prstGeom>
          <a:noFill/>
        </p:spPr>
        <p:txBody>
          <a:bodyPr wrap="square" rtlCol="0">
            <a:spAutoFit/>
          </a:bodyPr>
          <a:lstStyle/>
          <a:p>
            <a:pPr algn="ctr"/>
            <a:r>
              <a:rPr lang="en-US" b="1">
                <a:solidFill>
                  <a:schemeClr val="bg1"/>
                </a:solidFill>
                <a:latin typeface="D-DIN" panose="020B0504030202030204" pitchFamily="34" charset="77"/>
              </a:rPr>
              <a:t>ROUND TWO</a:t>
            </a:r>
          </a:p>
        </p:txBody>
      </p:sp>
    </p:spTree>
    <p:extLst>
      <p:ext uri="{BB962C8B-B14F-4D97-AF65-F5344CB8AC3E}">
        <p14:creationId xmlns:p14="http://schemas.microsoft.com/office/powerpoint/2010/main" val="319586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P spid="2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B77854-EC58-E246-8FDD-C969EB9CB771}"/>
              </a:ext>
            </a:extLst>
          </p:cNvPr>
          <p:cNvSpPr/>
          <p:nvPr/>
        </p:nvSpPr>
        <p:spPr>
          <a:xfrm flipV="1">
            <a:off x="568319" y="3068515"/>
            <a:ext cx="5357693" cy="48356"/>
          </a:xfrm>
          <a:prstGeom prst="rect">
            <a:avLst/>
          </a:prstGeom>
          <a:solidFill>
            <a:srgbClr val="673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7112C18-02BA-5340-92B2-D4E4109BF3E2}"/>
              </a:ext>
            </a:extLst>
          </p:cNvPr>
          <p:cNvSpPr txBox="1"/>
          <p:nvPr/>
        </p:nvSpPr>
        <p:spPr>
          <a:xfrm>
            <a:off x="511728" y="2030136"/>
            <a:ext cx="5186707" cy="4247317"/>
          </a:xfrm>
          <a:prstGeom prst="rect">
            <a:avLst/>
          </a:prstGeom>
          <a:noFill/>
        </p:spPr>
        <p:txBody>
          <a:bodyPr wrap="square" rtlCol="0">
            <a:spAutoFit/>
          </a:bodyPr>
          <a:lstStyle/>
          <a:p>
            <a:r>
              <a:rPr lang="en-GB" sz="1500" b="1">
                <a:solidFill>
                  <a:schemeClr val="bg1"/>
                </a:solidFill>
                <a:latin typeface="Arial" panose="020B0604020202020204" pitchFamily="34" charset="0"/>
                <a:cs typeface="Arial" panose="020B0604020202020204" pitchFamily="34" charset="0"/>
              </a:rPr>
              <a:t>1. Which popular honeymoon destination proudly emphasises that there are no Christians in the country? </a:t>
            </a:r>
            <a:br>
              <a:rPr lang="en-GB" sz="1500" b="1">
                <a:solidFill>
                  <a:schemeClr val="bg1"/>
                </a:solidFill>
                <a:latin typeface="Arial" panose="020B0604020202020204" pitchFamily="34" charset="0"/>
                <a:cs typeface="Arial" panose="020B0604020202020204" pitchFamily="34" charset="0"/>
              </a:rPr>
            </a:br>
            <a:r>
              <a:rPr lang="en-GB" sz="1500" b="1">
                <a:solidFill>
                  <a:schemeClr val="bg1"/>
                </a:solidFill>
                <a:latin typeface="Arial" panose="020B0604020202020204" pitchFamily="34" charset="0"/>
                <a:cs typeface="Arial" panose="020B0604020202020204" pitchFamily="34" charset="0"/>
              </a:rPr>
              <a:t>A: </a:t>
            </a:r>
            <a:r>
              <a:rPr lang="en-GB" sz="1500">
                <a:solidFill>
                  <a:schemeClr val="bg1"/>
                </a:solidFill>
                <a:latin typeface="Arial" panose="020B0604020202020204" pitchFamily="34" charset="0"/>
                <a:cs typeface="Arial" panose="020B0604020202020204" pitchFamily="34" charset="0"/>
              </a:rPr>
              <a:t>Mauritius </a:t>
            </a:r>
            <a:r>
              <a:rPr lang="en-GB" sz="1500" b="1">
                <a:solidFill>
                  <a:schemeClr val="bg1"/>
                </a:solidFill>
                <a:latin typeface="Arial" panose="020B0604020202020204" pitchFamily="34" charset="0"/>
                <a:cs typeface="Arial" panose="020B0604020202020204" pitchFamily="34" charset="0"/>
              </a:rPr>
              <a:t>     B: </a:t>
            </a:r>
            <a:r>
              <a:rPr lang="en-GB" sz="1500">
                <a:solidFill>
                  <a:schemeClr val="bg1"/>
                </a:solidFill>
                <a:latin typeface="Arial" panose="020B0604020202020204" pitchFamily="34" charset="0"/>
                <a:cs typeface="Arial" panose="020B0604020202020204" pitchFamily="34" charset="0"/>
              </a:rPr>
              <a:t>Egypt </a:t>
            </a:r>
            <a:r>
              <a:rPr lang="en-GB" sz="1500" b="1">
                <a:solidFill>
                  <a:schemeClr val="bg1"/>
                </a:solidFill>
                <a:latin typeface="Arial" panose="020B0604020202020204" pitchFamily="34" charset="0"/>
                <a:cs typeface="Arial" panose="020B0604020202020204" pitchFamily="34" charset="0"/>
              </a:rPr>
              <a:t>     C: </a:t>
            </a:r>
            <a:r>
              <a:rPr lang="en-GB" sz="1500">
                <a:solidFill>
                  <a:schemeClr val="bg1"/>
                </a:solidFill>
                <a:latin typeface="Arial" panose="020B0604020202020204" pitchFamily="34" charset="0"/>
                <a:cs typeface="Arial" panose="020B0604020202020204" pitchFamily="34" charset="0"/>
              </a:rPr>
              <a:t>Seychelles </a:t>
            </a:r>
            <a:r>
              <a:rPr lang="en-GB" sz="1500" b="1">
                <a:solidFill>
                  <a:schemeClr val="bg1"/>
                </a:solidFill>
                <a:latin typeface="Arial" panose="020B0604020202020204" pitchFamily="34" charset="0"/>
                <a:cs typeface="Arial" panose="020B0604020202020204" pitchFamily="34" charset="0"/>
              </a:rPr>
              <a:t>     D: </a:t>
            </a:r>
            <a:r>
              <a:rPr lang="en-GB" sz="1500">
                <a:solidFill>
                  <a:schemeClr val="bg1"/>
                </a:solidFill>
                <a:latin typeface="Arial" panose="020B0604020202020204" pitchFamily="34" charset="0"/>
                <a:cs typeface="Arial" panose="020B0604020202020204" pitchFamily="34" charset="0"/>
              </a:rPr>
              <a:t>Maldives</a:t>
            </a:r>
            <a:r>
              <a:rPr lang="en-GB" sz="1500" b="1">
                <a:solidFill>
                  <a:schemeClr val="bg1"/>
                </a:solidFill>
                <a:latin typeface="Arial" panose="020B0604020202020204" pitchFamily="34" charset="0"/>
                <a:cs typeface="Arial" panose="020B0604020202020204" pitchFamily="34" charset="0"/>
              </a:rPr>
              <a:t> </a:t>
            </a:r>
          </a:p>
          <a:p>
            <a:endParaRPr lang="en-GB" sz="1500">
              <a:solidFill>
                <a:schemeClr val="bg1"/>
              </a:solidFill>
              <a:latin typeface="Arial" panose="020B0604020202020204" pitchFamily="34" charset="0"/>
              <a:cs typeface="Arial" panose="020B0604020202020204" pitchFamily="34" charset="0"/>
            </a:endParaRPr>
          </a:p>
          <a:p>
            <a:r>
              <a:rPr lang="en-GB" sz="1500" b="1">
                <a:solidFill>
                  <a:schemeClr val="bg1"/>
                </a:solidFill>
                <a:latin typeface="Arial" panose="020B0604020202020204" pitchFamily="34" charset="0"/>
                <a:cs typeface="Arial" panose="020B0604020202020204" pitchFamily="34" charset="0"/>
              </a:rPr>
              <a:t>2. China, number 19 on the Open Doors World Watch List, is home to an estimated 100 million Christians. But how many countries share land borders with China? </a:t>
            </a:r>
            <a:r>
              <a:rPr lang="en-GB" sz="1500" i="1">
                <a:solidFill>
                  <a:schemeClr val="bg1"/>
                </a:solidFill>
                <a:latin typeface="Arial" panose="020B0604020202020204" pitchFamily="34" charset="0"/>
                <a:cs typeface="Arial" panose="020B0604020202020204" pitchFamily="34" charset="0"/>
              </a:rPr>
              <a:t>There’s a bonus point if you can name more than five. Three bonus points for getting all 14. </a:t>
            </a:r>
          </a:p>
          <a:p>
            <a:endParaRPr lang="en-GB" sz="1500" b="1">
              <a:solidFill>
                <a:schemeClr val="bg1"/>
              </a:solidFill>
              <a:latin typeface="Arial" panose="020B0604020202020204" pitchFamily="34" charset="0"/>
              <a:cs typeface="Arial" panose="020B0604020202020204" pitchFamily="34" charset="0"/>
            </a:endParaRPr>
          </a:p>
          <a:p>
            <a:r>
              <a:rPr lang="en-GB" sz="1500" b="1">
                <a:solidFill>
                  <a:schemeClr val="bg1"/>
                </a:solidFill>
                <a:latin typeface="Arial" panose="020B0604020202020204" pitchFamily="34" charset="0"/>
                <a:cs typeface="Arial" panose="020B0604020202020204" pitchFamily="34" charset="0"/>
              </a:rPr>
              <a:t>3. The Tigris and Euphrates rivers meet in which nation? </a:t>
            </a:r>
            <a:br>
              <a:rPr lang="en-GB" sz="1500" b="1">
                <a:solidFill>
                  <a:schemeClr val="bg1"/>
                </a:solidFill>
                <a:latin typeface="Arial" panose="020B0604020202020204" pitchFamily="34" charset="0"/>
                <a:cs typeface="Arial" panose="020B0604020202020204" pitchFamily="34" charset="0"/>
              </a:rPr>
            </a:br>
            <a:r>
              <a:rPr lang="en-GB" sz="1500" b="1">
                <a:solidFill>
                  <a:schemeClr val="bg1"/>
                </a:solidFill>
                <a:latin typeface="Arial" panose="020B0604020202020204" pitchFamily="34" charset="0"/>
                <a:cs typeface="Arial" panose="020B0604020202020204" pitchFamily="34" charset="0"/>
              </a:rPr>
              <a:t>A: </a:t>
            </a:r>
            <a:r>
              <a:rPr lang="en-GB" sz="1500">
                <a:solidFill>
                  <a:schemeClr val="bg1"/>
                </a:solidFill>
                <a:latin typeface="Arial" panose="020B0604020202020204" pitchFamily="34" charset="0"/>
                <a:cs typeface="Arial" panose="020B0604020202020204" pitchFamily="34" charset="0"/>
              </a:rPr>
              <a:t>Syria </a:t>
            </a:r>
            <a:r>
              <a:rPr lang="en-GB" sz="1500" b="1">
                <a:solidFill>
                  <a:schemeClr val="bg1"/>
                </a:solidFill>
                <a:latin typeface="Arial" panose="020B0604020202020204" pitchFamily="34" charset="0"/>
                <a:cs typeface="Arial" panose="020B0604020202020204" pitchFamily="34" charset="0"/>
              </a:rPr>
              <a:t>  B:</a:t>
            </a:r>
            <a:r>
              <a:rPr lang="en-GB" sz="1500">
                <a:solidFill>
                  <a:schemeClr val="bg1"/>
                </a:solidFill>
                <a:latin typeface="Arial" panose="020B0604020202020204" pitchFamily="34" charset="0"/>
                <a:cs typeface="Arial" panose="020B0604020202020204" pitchFamily="34" charset="0"/>
              </a:rPr>
              <a:t> Jordan</a:t>
            </a:r>
            <a:r>
              <a:rPr lang="en-GB" sz="1500" b="1">
                <a:solidFill>
                  <a:schemeClr val="bg1"/>
                </a:solidFill>
                <a:latin typeface="Arial" panose="020B0604020202020204" pitchFamily="34" charset="0"/>
                <a:cs typeface="Arial" panose="020B0604020202020204" pitchFamily="34" charset="0"/>
              </a:rPr>
              <a:t>   C: </a:t>
            </a:r>
            <a:r>
              <a:rPr lang="en-GB" sz="1500">
                <a:solidFill>
                  <a:schemeClr val="bg1"/>
                </a:solidFill>
                <a:latin typeface="Arial" panose="020B0604020202020204" pitchFamily="34" charset="0"/>
                <a:cs typeface="Arial" panose="020B0604020202020204" pitchFamily="34" charset="0"/>
              </a:rPr>
              <a:t>Turkey </a:t>
            </a:r>
            <a:r>
              <a:rPr lang="en-GB" sz="1500" b="1">
                <a:solidFill>
                  <a:schemeClr val="bg1"/>
                </a:solidFill>
                <a:latin typeface="Arial" panose="020B0604020202020204" pitchFamily="34" charset="0"/>
                <a:cs typeface="Arial" panose="020B0604020202020204" pitchFamily="34" charset="0"/>
              </a:rPr>
              <a:t>  D: </a:t>
            </a:r>
            <a:r>
              <a:rPr lang="en-GB" sz="1500">
                <a:solidFill>
                  <a:schemeClr val="bg1"/>
                </a:solidFill>
                <a:latin typeface="Arial" panose="020B0604020202020204" pitchFamily="34" charset="0"/>
                <a:cs typeface="Arial" panose="020B0604020202020204" pitchFamily="34" charset="0"/>
              </a:rPr>
              <a:t>Iraq</a:t>
            </a:r>
          </a:p>
          <a:p>
            <a:endParaRPr lang="en-GB" sz="1500" b="1">
              <a:solidFill>
                <a:schemeClr val="bg1"/>
              </a:solidFill>
              <a:latin typeface="Arial" panose="020B0604020202020204" pitchFamily="34" charset="0"/>
              <a:cs typeface="Arial" panose="020B0604020202020204" pitchFamily="34" charset="0"/>
            </a:endParaRPr>
          </a:p>
          <a:p>
            <a:r>
              <a:rPr lang="en-GB" sz="1500" b="1">
                <a:solidFill>
                  <a:schemeClr val="bg1"/>
                </a:solidFill>
                <a:latin typeface="Arial" panose="020B0604020202020204" pitchFamily="34" charset="0"/>
                <a:cs typeface="Arial" panose="020B0604020202020204" pitchFamily="34" charset="0"/>
              </a:rPr>
              <a:t>4. The Bengal tiger is the national animal of </a:t>
            </a:r>
            <a:br>
              <a:rPr lang="en-GB" sz="1500" b="1">
                <a:solidFill>
                  <a:schemeClr val="bg1"/>
                </a:solidFill>
                <a:latin typeface="Arial" panose="020B0604020202020204" pitchFamily="34" charset="0"/>
                <a:cs typeface="Arial" panose="020B0604020202020204" pitchFamily="34" charset="0"/>
              </a:rPr>
            </a:br>
            <a:r>
              <a:rPr lang="en-GB" sz="1500" b="1">
                <a:solidFill>
                  <a:schemeClr val="bg1"/>
                </a:solidFill>
                <a:latin typeface="Arial" panose="020B0604020202020204" pitchFamily="34" charset="0"/>
                <a:cs typeface="Arial" panose="020B0604020202020204" pitchFamily="34" charset="0"/>
              </a:rPr>
              <a:t>which country?</a:t>
            </a:r>
            <a:endParaRPr lang="en-GB" sz="1500">
              <a:solidFill>
                <a:schemeClr val="bg1"/>
              </a:solidFill>
              <a:latin typeface="Arial" panose="020B0604020202020204" pitchFamily="34" charset="0"/>
              <a:cs typeface="Arial" panose="020B0604020202020204" pitchFamily="34" charset="0"/>
            </a:endParaRPr>
          </a:p>
          <a:p>
            <a:endParaRPr lang="en-GB" sz="1500" b="1">
              <a:solidFill>
                <a:schemeClr val="bg1"/>
              </a:solidFill>
              <a:latin typeface="D-DIN" panose="020B0504030202030204" pitchFamily="34" charset="77"/>
            </a:endParaRPr>
          </a:p>
        </p:txBody>
      </p:sp>
      <p:sp>
        <p:nvSpPr>
          <p:cNvPr id="13" name="TextBox 12">
            <a:extLst>
              <a:ext uri="{FF2B5EF4-FFF2-40B4-BE49-F238E27FC236}">
                <a16:creationId xmlns:a16="http://schemas.microsoft.com/office/drawing/2014/main" id="{6FE8F4A1-5CBE-1141-BB57-C939E16C4ADA}"/>
              </a:ext>
            </a:extLst>
          </p:cNvPr>
          <p:cNvSpPr txBox="1"/>
          <p:nvPr/>
        </p:nvSpPr>
        <p:spPr>
          <a:xfrm>
            <a:off x="6165908" y="2030136"/>
            <a:ext cx="5276675" cy="3093154"/>
          </a:xfrm>
          <a:prstGeom prst="rect">
            <a:avLst/>
          </a:prstGeom>
          <a:noFill/>
        </p:spPr>
        <p:txBody>
          <a:bodyPr wrap="square" lIns="91440" tIns="45720" rIns="91440" bIns="45720" rtlCol="0" anchor="t">
            <a:spAutoFit/>
          </a:bodyPr>
          <a:lstStyle/>
          <a:p>
            <a:r>
              <a:rPr lang="en-GB" sz="1500" b="1">
                <a:solidFill>
                  <a:schemeClr val="bg1"/>
                </a:solidFill>
                <a:latin typeface="Arial"/>
                <a:cs typeface="Arial"/>
              </a:rPr>
              <a:t>5. Timbuktu, the ancient regional trade centre, is located</a:t>
            </a:r>
            <a:br>
              <a:rPr lang="en-GB" sz="1500" b="1">
                <a:latin typeface="Arial" panose="020B0604020202020204" pitchFamily="34" charset="0"/>
                <a:cs typeface="Arial" panose="020B0604020202020204" pitchFamily="34" charset="0"/>
              </a:rPr>
            </a:br>
            <a:r>
              <a:rPr lang="en-GB" sz="1500" b="1">
                <a:solidFill>
                  <a:schemeClr val="bg1"/>
                </a:solidFill>
                <a:latin typeface="Arial"/>
                <a:cs typeface="Arial"/>
              </a:rPr>
              <a:t>in which African country which is on the Open Doors </a:t>
            </a:r>
            <a:br>
              <a:rPr lang="en-GB" sz="1500" b="1">
                <a:latin typeface="Arial" panose="020B0604020202020204" pitchFamily="34" charset="0"/>
                <a:cs typeface="Arial" panose="020B0604020202020204" pitchFamily="34" charset="0"/>
              </a:rPr>
            </a:br>
            <a:r>
              <a:rPr lang="en-GB" sz="1500" b="1">
                <a:solidFill>
                  <a:schemeClr val="bg1"/>
                </a:solidFill>
                <a:latin typeface="Arial"/>
                <a:cs typeface="Arial"/>
              </a:rPr>
              <a:t>World Watch List? </a:t>
            </a:r>
            <a:br>
              <a:rPr lang="en-GB" sz="1500" b="1">
                <a:latin typeface="Arial" panose="020B0604020202020204" pitchFamily="34" charset="0"/>
                <a:cs typeface="Arial" panose="020B0604020202020204" pitchFamily="34" charset="0"/>
              </a:rPr>
            </a:br>
            <a:r>
              <a:rPr lang="en-GB" sz="1500" b="1">
                <a:solidFill>
                  <a:schemeClr val="bg1"/>
                </a:solidFill>
                <a:latin typeface="Arial"/>
                <a:cs typeface="Arial"/>
              </a:rPr>
              <a:t>A: </a:t>
            </a:r>
            <a:r>
              <a:rPr lang="en-GB" sz="1500">
                <a:solidFill>
                  <a:schemeClr val="bg1"/>
                </a:solidFill>
                <a:latin typeface="Arial"/>
                <a:cs typeface="Arial"/>
              </a:rPr>
              <a:t>Algeria </a:t>
            </a:r>
            <a:r>
              <a:rPr lang="en-GB" sz="1500" b="1">
                <a:solidFill>
                  <a:schemeClr val="bg1"/>
                </a:solidFill>
                <a:latin typeface="Arial"/>
                <a:cs typeface="Arial"/>
              </a:rPr>
              <a:t>     B: </a:t>
            </a:r>
            <a:r>
              <a:rPr lang="en-GB" sz="1500">
                <a:solidFill>
                  <a:schemeClr val="bg1"/>
                </a:solidFill>
                <a:latin typeface="Arial"/>
                <a:cs typeface="Arial"/>
              </a:rPr>
              <a:t>Mauritania </a:t>
            </a:r>
            <a:r>
              <a:rPr lang="en-GB" sz="1500" b="1">
                <a:solidFill>
                  <a:schemeClr val="bg1"/>
                </a:solidFill>
                <a:latin typeface="Arial"/>
                <a:cs typeface="Arial"/>
              </a:rPr>
              <a:t>     C: </a:t>
            </a:r>
            <a:r>
              <a:rPr lang="en-GB" sz="1500">
                <a:solidFill>
                  <a:schemeClr val="bg1"/>
                </a:solidFill>
                <a:latin typeface="Arial"/>
                <a:cs typeface="Arial"/>
              </a:rPr>
              <a:t>Mali </a:t>
            </a:r>
            <a:r>
              <a:rPr lang="en-GB" sz="1500" b="1">
                <a:solidFill>
                  <a:schemeClr val="bg1"/>
                </a:solidFill>
                <a:latin typeface="Arial"/>
                <a:cs typeface="Arial"/>
              </a:rPr>
              <a:t>     D: </a:t>
            </a:r>
            <a:r>
              <a:rPr lang="en-GB" sz="1500">
                <a:solidFill>
                  <a:schemeClr val="bg1"/>
                </a:solidFill>
                <a:latin typeface="Arial"/>
                <a:cs typeface="Arial"/>
              </a:rPr>
              <a:t>Burkina Faso</a:t>
            </a:r>
            <a:r>
              <a:rPr lang="en-GB" sz="1500" b="1">
                <a:solidFill>
                  <a:schemeClr val="bg1"/>
                </a:solidFill>
                <a:latin typeface="Arial"/>
                <a:cs typeface="Arial"/>
              </a:rPr>
              <a:t> </a:t>
            </a:r>
            <a:endParaRPr lang="en-GB" sz="1500">
              <a:solidFill>
                <a:schemeClr val="bg1"/>
              </a:solidFill>
              <a:latin typeface="Arial"/>
              <a:cs typeface="Arial"/>
            </a:endParaRPr>
          </a:p>
          <a:p>
            <a:endParaRPr lang="en-GB" sz="1500" b="1">
              <a:solidFill>
                <a:schemeClr val="bg1"/>
              </a:solidFill>
              <a:latin typeface="Arial" panose="020B0604020202020204" pitchFamily="34" charset="0"/>
              <a:cs typeface="Arial" panose="020B0604020202020204" pitchFamily="34" charset="0"/>
            </a:endParaRPr>
          </a:p>
          <a:p>
            <a:r>
              <a:rPr lang="en-GB" sz="1500" b="1">
                <a:solidFill>
                  <a:schemeClr val="bg1"/>
                </a:solidFill>
                <a:latin typeface="Arial" panose="020B0604020202020204" pitchFamily="34" charset="0"/>
                <a:cs typeface="Arial" panose="020B0604020202020204" pitchFamily="34" charset="0"/>
              </a:rPr>
              <a:t>6. Which two countries does Mount Everest (the tallest mountain in the world) straddle the border of? </a:t>
            </a:r>
            <a:endParaRPr lang="en-GB" sz="1500">
              <a:solidFill>
                <a:schemeClr val="bg1"/>
              </a:solidFill>
              <a:latin typeface="Arial" panose="020B0604020202020204" pitchFamily="34" charset="0"/>
              <a:cs typeface="Arial" panose="020B0604020202020204" pitchFamily="34" charset="0"/>
            </a:endParaRPr>
          </a:p>
          <a:p>
            <a:endParaRPr lang="en-GB" sz="1500" b="1">
              <a:solidFill>
                <a:schemeClr val="bg1"/>
              </a:solidFill>
              <a:latin typeface="Arial" panose="020B0604020202020204" pitchFamily="34" charset="0"/>
              <a:cs typeface="Arial" panose="020B0604020202020204" pitchFamily="34" charset="0"/>
            </a:endParaRPr>
          </a:p>
          <a:p>
            <a:r>
              <a:rPr lang="en-GB" sz="1500" b="1">
                <a:solidFill>
                  <a:schemeClr val="bg1"/>
                </a:solidFill>
                <a:latin typeface="Arial"/>
                <a:cs typeface="Arial"/>
              </a:rPr>
              <a:t>7. The longest river in the world- famously flows through Cairo - but at which city does the river flow into the Mediterranean Sea? </a:t>
            </a:r>
            <a:endParaRPr lang="en-GB" sz="1500">
              <a:solidFill>
                <a:schemeClr val="bg1"/>
              </a:solidFill>
              <a:latin typeface="Arial"/>
              <a:cs typeface="Arial"/>
            </a:endParaRPr>
          </a:p>
          <a:p>
            <a:endParaRPr lang="en-GB" sz="1500">
              <a:solidFill>
                <a:schemeClr val="bg1"/>
              </a:solidFill>
              <a:latin typeface="Arial" panose="020B0604020202020204" pitchFamily="34" charset="0"/>
              <a:cs typeface="Arial" panose="020B0604020202020204" pitchFamily="34" charset="0"/>
            </a:endParaRPr>
          </a:p>
          <a:p>
            <a:r>
              <a:rPr lang="en-GB" sz="1500" b="1">
                <a:solidFill>
                  <a:schemeClr val="bg1"/>
                </a:solidFill>
                <a:latin typeface="Arial"/>
                <a:cs typeface="Arial"/>
              </a:rPr>
              <a:t> 8. Which country has the most pyramids? </a:t>
            </a:r>
            <a:endParaRPr lang="en-GB" sz="1500">
              <a:solidFill>
                <a:schemeClr val="bg1"/>
              </a:solidFill>
              <a:latin typeface="Arial"/>
              <a:cs typeface="Arial"/>
            </a:endParaRPr>
          </a:p>
        </p:txBody>
      </p:sp>
      <p:sp>
        <p:nvSpPr>
          <p:cNvPr id="14" name="Oval 13">
            <a:extLst>
              <a:ext uri="{FF2B5EF4-FFF2-40B4-BE49-F238E27FC236}">
                <a16:creationId xmlns:a16="http://schemas.microsoft.com/office/drawing/2014/main" id="{020B9A55-B564-9E4F-94C8-B10921927163}"/>
              </a:ext>
            </a:extLst>
          </p:cNvPr>
          <p:cNvSpPr/>
          <p:nvPr/>
        </p:nvSpPr>
        <p:spPr>
          <a:xfrm>
            <a:off x="10276514" y="176169"/>
            <a:ext cx="1308682" cy="1308682"/>
          </a:xfrm>
          <a:prstGeom prst="ellipse">
            <a:avLst/>
          </a:prstGeom>
          <a:solidFill>
            <a:srgbClr val="F3B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1DA9F3D-0DF7-CF48-8BD5-FE705308203B}"/>
              </a:ext>
            </a:extLst>
          </p:cNvPr>
          <p:cNvSpPr txBox="1"/>
          <p:nvPr/>
        </p:nvSpPr>
        <p:spPr>
          <a:xfrm rot="1038410">
            <a:off x="10388608" y="513754"/>
            <a:ext cx="1093509" cy="646331"/>
          </a:xfrm>
          <a:prstGeom prst="rect">
            <a:avLst/>
          </a:prstGeom>
          <a:noFill/>
        </p:spPr>
        <p:txBody>
          <a:bodyPr wrap="square" rtlCol="0">
            <a:spAutoFit/>
          </a:bodyPr>
          <a:lstStyle/>
          <a:p>
            <a:pPr algn="ctr"/>
            <a:r>
              <a:rPr lang="en-US" b="1">
                <a:solidFill>
                  <a:schemeClr val="bg1"/>
                </a:solidFill>
                <a:latin typeface="D-DIN" panose="020B0504030202030204" pitchFamily="34" charset="77"/>
              </a:rPr>
              <a:t>ROUND THREE</a:t>
            </a:r>
          </a:p>
        </p:txBody>
      </p:sp>
    </p:spTree>
    <p:extLst>
      <p:ext uri="{BB962C8B-B14F-4D97-AF65-F5344CB8AC3E}">
        <p14:creationId xmlns:p14="http://schemas.microsoft.com/office/powerpoint/2010/main" val="180518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BD6E83-B3F7-F142-A038-16961A2CA5AB}"/>
              </a:ext>
            </a:extLst>
          </p:cNvPr>
          <p:cNvSpPr/>
          <p:nvPr/>
        </p:nvSpPr>
        <p:spPr>
          <a:xfrm>
            <a:off x="2650921" y="2026400"/>
            <a:ext cx="3330431" cy="3971727"/>
          </a:xfrm>
          <a:prstGeom prst="rect">
            <a:avLst/>
          </a:prstGeom>
          <a:solidFill>
            <a:srgbClr val="673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99BE3C7-BB90-1E43-BE57-F5F803D13B6A}"/>
              </a:ext>
            </a:extLst>
          </p:cNvPr>
          <p:cNvSpPr txBox="1"/>
          <p:nvPr/>
        </p:nvSpPr>
        <p:spPr>
          <a:xfrm>
            <a:off x="511727" y="2030136"/>
            <a:ext cx="2965119" cy="1246495"/>
          </a:xfrm>
          <a:prstGeom prst="rect">
            <a:avLst/>
          </a:prstGeom>
          <a:noFill/>
        </p:spPr>
        <p:txBody>
          <a:bodyPr wrap="square" lIns="91440" tIns="45720" rIns="91440" bIns="45720" rtlCol="0" anchor="t">
            <a:spAutoFit/>
          </a:bodyPr>
          <a:lstStyle/>
          <a:p>
            <a:r>
              <a:rPr lang="en-GB" sz="1500" b="1">
                <a:solidFill>
                  <a:schemeClr val="bg1"/>
                </a:solidFill>
                <a:latin typeface="Arial"/>
                <a:cs typeface="Arial"/>
              </a:rPr>
              <a:t>9. Which famous coffee-growing country from the World Watch List top 50 is this?</a:t>
            </a:r>
          </a:p>
          <a:p>
            <a:endParaRPr lang="en-GB" sz="150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20E2B2F-6092-BB40-9C20-AEF2DE2EB093}"/>
              </a:ext>
            </a:extLst>
          </p:cNvPr>
          <p:cNvSpPr txBox="1"/>
          <p:nvPr/>
        </p:nvSpPr>
        <p:spPr>
          <a:xfrm>
            <a:off x="6165908" y="2030136"/>
            <a:ext cx="5276675" cy="784830"/>
          </a:xfrm>
          <a:prstGeom prst="rect">
            <a:avLst/>
          </a:prstGeom>
          <a:noFill/>
        </p:spPr>
        <p:txBody>
          <a:bodyPr wrap="square" rtlCol="0">
            <a:spAutoFit/>
          </a:bodyPr>
          <a:lstStyle/>
          <a:p>
            <a:r>
              <a:rPr lang="en-GB" sz="1500" b="1">
                <a:solidFill>
                  <a:schemeClr val="bg1"/>
                </a:solidFill>
                <a:latin typeface="Arial" panose="020B0604020202020204" pitchFamily="34" charset="0"/>
                <a:cs typeface="Arial" panose="020B0604020202020204" pitchFamily="34" charset="0"/>
              </a:rPr>
              <a:t>10. Which country famous for its beaches, music and tobacco from the World Watch List top 50 is this?</a:t>
            </a:r>
          </a:p>
          <a:p>
            <a:endParaRPr lang="en-GB" sz="1500">
              <a:solidFill>
                <a:schemeClr val="bg1"/>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0017B9C3-1F2B-7143-8212-8E369AACE0DB}"/>
              </a:ext>
            </a:extLst>
          </p:cNvPr>
          <p:cNvSpPr/>
          <p:nvPr/>
        </p:nvSpPr>
        <p:spPr>
          <a:xfrm>
            <a:off x="10276514" y="176169"/>
            <a:ext cx="1308682" cy="1308682"/>
          </a:xfrm>
          <a:prstGeom prst="ellipse">
            <a:avLst/>
          </a:prstGeom>
          <a:solidFill>
            <a:srgbClr val="F3B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058AD11-FBDA-3942-902F-069A03623B39}"/>
              </a:ext>
            </a:extLst>
          </p:cNvPr>
          <p:cNvSpPr txBox="1"/>
          <p:nvPr/>
        </p:nvSpPr>
        <p:spPr>
          <a:xfrm rot="1038410">
            <a:off x="10377654" y="512087"/>
            <a:ext cx="1104715" cy="646331"/>
          </a:xfrm>
          <a:prstGeom prst="rect">
            <a:avLst/>
          </a:prstGeom>
          <a:noFill/>
        </p:spPr>
        <p:txBody>
          <a:bodyPr wrap="square" rtlCol="0">
            <a:spAutoFit/>
          </a:bodyPr>
          <a:lstStyle/>
          <a:p>
            <a:pPr algn="ctr"/>
            <a:r>
              <a:rPr lang="en-US" b="1">
                <a:solidFill>
                  <a:schemeClr val="bg1"/>
                </a:solidFill>
                <a:latin typeface="D-DIN" panose="020B0504030202030204" pitchFamily="34" charset="77"/>
              </a:rPr>
              <a:t>ROUND THREE</a:t>
            </a:r>
          </a:p>
        </p:txBody>
      </p:sp>
      <p:sp>
        <p:nvSpPr>
          <p:cNvPr id="9" name="Rectangle 8">
            <a:extLst>
              <a:ext uri="{FF2B5EF4-FFF2-40B4-BE49-F238E27FC236}">
                <a16:creationId xmlns:a16="http://schemas.microsoft.com/office/drawing/2014/main" id="{3BF0BF33-DF4E-6249-BF0A-306D8AFEC210}"/>
              </a:ext>
            </a:extLst>
          </p:cNvPr>
          <p:cNvSpPr/>
          <p:nvPr/>
        </p:nvSpPr>
        <p:spPr>
          <a:xfrm>
            <a:off x="6560191" y="2814966"/>
            <a:ext cx="4764947" cy="1791238"/>
          </a:xfrm>
          <a:prstGeom prst="rect">
            <a:avLst/>
          </a:prstGeom>
          <a:solidFill>
            <a:srgbClr val="673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626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build="p"/>
      <p:bldP spid="5" grpId="0" build="p"/>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737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Online Media 2" descr="The Open Doors World Watch List 2024 ranks the countries where Christians count the highest cost for following Jesus. These are the 5 countries where Christians face the most extreme persecution.&#10;&#10;Find out more: opendoorsuk.org/persecution" title="Open Doors' World Watch List 2024: Top 5">
            <a:hlinkClick r:id="" action="ppaction://media"/>
            <a:extLst>
              <a:ext uri="{FF2B5EF4-FFF2-40B4-BE49-F238E27FC236}">
                <a16:creationId xmlns:a16="http://schemas.microsoft.com/office/drawing/2014/main" id="{7B2F8A4B-09EB-FEB7-6DC4-A241DF0C2DDF}"/>
              </a:ext>
            </a:extLst>
          </p:cNvPr>
          <p:cNvPicPr>
            <a:picLocks noRot="1" noChangeAspect="1"/>
          </p:cNvPicPr>
          <p:nvPr>
            <a:videoFile r:link="rId1"/>
          </p:nvPr>
        </p:nvPicPr>
        <p:blipFill>
          <a:blip r:embed="rId4"/>
          <a:stretch>
            <a:fillRect/>
          </a:stretch>
        </p:blipFill>
        <p:spPr>
          <a:xfrm>
            <a:off x="5063" y="-4313"/>
            <a:ext cx="12181875" cy="6866626"/>
          </a:xfrm>
          <a:prstGeom prst="rect">
            <a:avLst/>
          </a:prstGeom>
        </p:spPr>
      </p:pic>
    </p:spTree>
    <p:extLst>
      <p:ext uri="{BB962C8B-B14F-4D97-AF65-F5344CB8AC3E}">
        <p14:creationId xmlns:p14="http://schemas.microsoft.com/office/powerpoint/2010/main" val="1923305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87b9a3d-8b79-4573-b661-e375b8b9162b">
      <Terms xmlns="http://schemas.microsoft.com/office/infopath/2007/PartnerControls"/>
    </lcf76f155ced4ddcb4097134ff3c332f>
    <TaxCatchAll xmlns="eb71f82d-731c-44f4-9435-78e4218ec75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DD73AF50C6E5E4BA2E8C3D069AEFFE6" ma:contentTypeVersion="18" ma:contentTypeDescription="Create a new document." ma:contentTypeScope="" ma:versionID="04f0c0f4ce318e06be1570d0f0369040">
  <xsd:schema xmlns:xsd="http://www.w3.org/2001/XMLSchema" xmlns:xs="http://www.w3.org/2001/XMLSchema" xmlns:p="http://schemas.microsoft.com/office/2006/metadata/properties" xmlns:ns2="187b9a3d-8b79-4573-b661-e375b8b9162b" xmlns:ns3="eb71f82d-731c-44f4-9435-78e4218ec75a" targetNamespace="http://schemas.microsoft.com/office/2006/metadata/properties" ma:root="true" ma:fieldsID="c55cdb3576ba54453fb0e08979115b16" ns2:_="" ns3:_="">
    <xsd:import namespace="187b9a3d-8b79-4573-b661-e375b8b9162b"/>
    <xsd:import namespace="eb71f82d-731c-44f4-9435-78e4218ec7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7b9a3d-8b79-4573-b661-e375b8b916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281c50b-3855-40c4-9d0c-c40ade0acd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b71f82d-731c-44f4-9435-78e4218ec7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3d83006-a33a-4adb-b17c-4d463b8a7eea}" ma:internalName="TaxCatchAll" ma:showField="CatchAllData" ma:web="eb71f82d-731c-44f4-9435-78e4218ec7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C33A60-65EB-4C91-BFFF-14853B68876E}">
  <ds:schemaRefs>
    <ds:schemaRef ds:uri="http://schemas.microsoft.com/sharepoint/v3/contenttype/forms"/>
  </ds:schemaRefs>
</ds:datastoreItem>
</file>

<file path=customXml/itemProps2.xml><?xml version="1.0" encoding="utf-8"?>
<ds:datastoreItem xmlns:ds="http://schemas.openxmlformats.org/officeDocument/2006/customXml" ds:itemID="{03E8BC8A-E59C-4650-8DFC-A2BB8FA93F3E}">
  <ds:schemaRefs>
    <ds:schemaRef ds:uri="http://schemas.microsoft.com/office/2006/metadata/properties"/>
    <ds:schemaRef ds:uri="http://schemas.microsoft.com/office/infopath/2007/PartnerControls"/>
    <ds:schemaRef ds:uri="187b9a3d-8b79-4573-b661-e375b8b9162b"/>
    <ds:schemaRef ds:uri="eb71f82d-731c-44f4-9435-78e4218ec75a"/>
  </ds:schemaRefs>
</ds:datastoreItem>
</file>

<file path=customXml/itemProps3.xml><?xml version="1.0" encoding="utf-8"?>
<ds:datastoreItem xmlns:ds="http://schemas.openxmlformats.org/officeDocument/2006/customXml" ds:itemID="{9F385973-0ABB-41AB-BEE9-15833687B1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7b9a3d-8b79-4573-b661-e375b8b9162b"/>
    <ds:schemaRef ds:uri="eb71f82d-731c-44f4-9435-78e4218ec7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18</Slides>
  <Notes>4</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Etheridge</dc:creator>
  <cp:revision>48</cp:revision>
  <dcterms:created xsi:type="dcterms:W3CDTF">2023-06-28T13:41:07Z</dcterms:created>
  <dcterms:modified xsi:type="dcterms:W3CDTF">2024-03-07T10:49:56Z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0x0101008DD73AF50C6E5E4BA2E8C3D069AEFFE6</vt:lpwstr>
  </property>
  <property fmtid="{D5CDD505-2E9C-101B-9397-08002B2CF9AE}" pid="3" name="MediaServiceImageTags">
    <vt:lpwstr/>
  </property>
</Properties>
</file>