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D78A5-A484-ED41-AA93-4E8165CE1289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0154B-6D11-BF48-BB09-ACB29B518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5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54B-6D11-BF48-BB09-ACB29B518E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78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A09FD-38CF-FB45-89D3-CAA4CFCB91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D3F8DE-33C1-A044-BEE6-DA1EFD211D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B032A-435B-1443-988E-19CAAE48A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51AA0-5553-194C-B8E4-5A8C3E464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BF346-CA78-2E4C-A191-740E0A16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75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A1C84-0935-074C-9EF4-8985C7456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BD92-F665-6C47-AC05-0FCF8811CD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F1C64-B4C8-B344-98B4-9DB069CC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A1C6F-5F61-9A4F-A02B-D5E27CC75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6A4162-1104-F246-AE99-4F77B166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90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972DC-A769-AF48-B4EF-0873E97285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A1AB31-ED07-FB48-840B-9711D9E7E2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DC362-C4A8-A549-80FF-0D25E9517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CE67F-A244-8A4F-8512-5E95C61B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EAC4D6-9264-9D4F-86F3-7607AD7B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38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DE768-6185-F843-9B95-A7825667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535B5-44B1-7342-BD19-14427D25E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66BDE-F19B-824F-AEF2-A3459B6E9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6101C-CAD1-4548-8BCB-260008F12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AA9B9-6A91-5042-B00A-D098EA9D0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2C39-71EC-5E4F-9D73-127AB483D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B0E04-01EB-C447-994C-D32D8BB88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006635-086C-3947-973B-8A511A2F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6997B-C444-3142-976E-F60C1AB80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DFA88F-DB25-5E40-B038-8C26E42E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77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F4B8C-B773-854A-B4C6-34FA5D59E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81068-351B-9945-9574-3C918564D1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3D5A3-1534-F748-AE9C-E140823FE3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DFD44-88F2-3846-9A07-7C202C68E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3BB880-0B41-F940-A051-2470A35A1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BE2FC-8633-5A46-BF6D-47F303FBA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77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C72DC-3763-C547-92C8-C68013A93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2DF11-A960-D540-9F0E-5BBF43A40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A8BF0E-8BFC-834A-8B38-C6BFFE608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36682-A1E3-6447-A24F-AD6D18FEFB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096F8-8597-3049-A727-E0B46FDC1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997381-6A06-094E-A3CF-76395A40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AE3516-0C66-B343-A9D7-7B520CA45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AC73F-1C8B-6247-9F14-D913D6631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8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50D5-BFC4-6C42-A68E-2240B1D26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2AB5C-098A-C145-A14E-F5E15484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AE5812-4F4A-0242-948A-C052BFD66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0F099-866C-7348-87D1-230AC840E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2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4113C-5473-F64E-AF18-4B5CBDC02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24D926-1719-FB40-9FB9-AECCAB1AC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471D27-1F57-A045-80B6-CEFA4F308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3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09492-F18A-6746-950D-2093F5562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61CC2-DB40-2A48-8F87-5012C2B774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C8E473-B511-4244-A690-5B7B7F6CEA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C0BC3D-C9C4-3548-B7A9-D715797E2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9311FD-DCEC-E44D-B7BF-40C876C51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3FEEFC-E6D6-1049-A255-AED5D985E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50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85455-BBFB-2A48-9A12-D5E3830AA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1E9B07-7C28-5945-A740-08D5D6C422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26242C-EA27-B248-BE7F-8E8E2F397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6116B-91FA-DA48-9A0B-D9E33D0FA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ED403-3718-E642-80F3-01BDC45C6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5548F9-2C75-E843-91CE-1869516B3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1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B401B-59A4-2D4F-983E-9AB807B35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88189-EF72-CD4F-95A4-813B807FE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838572-1677-5348-9843-F73BED5EA4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362EF-3E33-784C-A2E7-60F4F4788D57}" type="datetimeFigureOut">
              <a:rPr lang="en-US" smtClean="0"/>
              <a:t>10/7/19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35F2F-A72E-3043-B48A-28ED650A5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6108-8E02-1247-A427-1206ACAC04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03E87-AB00-1F4A-9B89-4E7E59EB93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9F73C6-0D2B-FC45-879D-B530A3E2A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12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26D1C44-598D-5149-8B96-C59C1C0ED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0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F35A05-E70D-3B47-935B-1DD56E16F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3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5BF9157-A859-0B42-B338-1CA5C3273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97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D85111-BA42-7A4F-B839-5E19E4983D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57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</Words>
  <Application>Microsoft Macintosh PowerPoint</Application>
  <PresentationFormat>Widescreen</PresentationFormat>
  <Paragraphs>1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Tears of Gold</dc:title>
  <dc:creator>Nick Page</dc:creator>
  <cp:lastModifiedBy>Joanna Leach</cp:lastModifiedBy>
  <cp:revision>7</cp:revision>
  <dcterms:created xsi:type="dcterms:W3CDTF">2019-09-17T09:36:48Z</dcterms:created>
  <dcterms:modified xsi:type="dcterms:W3CDTF">2019-10-07T08:08:58Z</dcterms:modified>
</cp:coreProperties>
</file>