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E30C4-B69C-134E-AEAA-46D764B9D422}" v="28" dt="2020-08-12T14:01:43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A1AC-5893-684C-9CE9-C8998F19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A2404-95E9-CD4C-A243-1E25CE841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639BF-D317-7349-920A-91AD5713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0E-A2EA-0D48-9208-93229F21AEF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21A9-D03D-1749-9D8B-74F23CBE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FB84E-9067-754F-9ED8-04D4327A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E6AD-6377-8140-9E37-79484054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DE49-2341-E74E-A787-5F80D2A7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0E58C-D569-2446-ADE4-DCBAFB4B1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DA46B-38C8-084E-92D0-3807AC48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0E-A2EA-0D48-9208-93229F21AEF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0637E-3842-5746-882C-078DA158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22E65-01BA-AF4E-A00C-DCF8F8EA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E6AD-6377-8140-9E37-79484054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60595-4250-9641-B53D-2D38FC75F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484AC-2FDD-1D4D-B1CF-04EFF0D34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B1967-3A5F-7C41-A6FF-6310A57D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0E-A2EA-0D48-9208-93229F21AEF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4A163-B3B0-E54C-A8D3-899162D8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247B7-4CCD-2643-A94B-01F7502A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E6AD-6377-8140-9E37-79484054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8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7227-4469-5F45-BA87-12229880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1390A-51A3-2E42-AF53-FCFD2DD9A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541B6-EBF7-DE49-8FA7-6C1742E9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0E-A2EA-0D48-9208-93229F21AEF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FFA76-1001-524F-9466-82E12354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89B01-4F27-D544-BF18-C9DE7AEE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E6AD-6377-8140-9E37-79484054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1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77FB-5481-2B48-BC48-53E8BE208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68E5-26D1-3848-BCCF-4B74AB0FC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C79A-F3E5-6F47-817D-A53FB050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0E-A2EA-0D48-9208-93229F21AEF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93B48-7298-754A-AEEC-0E245103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5E52B-1B68-8E43-BE71-3BDCCD6F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E6AD-6377-8140-9E37-79484054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3DD5-9721-B341-A3BE-D99C447D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E5B98-FE8E-6C4C-A9D3-C2211E964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A96E1-448A-794F-89FD-FDBDB86BE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62392-700E-CA4C-9A54-C52E0852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0E-A2EA-0D48-9208-93229F21AEF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55BB4-95C0-204D-AE14-64B614EC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978A5-A2EE-284B-A1F4-D55A74D4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E6AD-6377-8140-9E37-79484054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E0E5-65CD-6543-9CAA-E91097D3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23694-CDED-BD46-92B9-ED5657ED5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DED79-4DC5-D24F-A2BB-17D9D8478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9CDBA-59B8-7749-A770-507C36FCD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78491-2FBD-744F-B17D-0C4419EA1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62B15-774B-764F-BE69-A3EB2615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0E-A2EA-0D48-9208-93229F21AEF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0AD8B-27DA-AC42-ABDD-21460FE7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2A9F3-C602-E948-A897-72922FA6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E6AD-6377-8140-9E37-79484054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45BA-A378-134A-BCB3-ED524DB0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CDD40-B853-9740-B745-9C89D74B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0E-A2EA-0D48-9208-93229F21AEF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604E8-8289-034E-99D7-1900A492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43858-9DCE-B641-9C95-F71B2630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E6AD-6377-8140-9E37-79484054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4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754683-FEDF-D14B-81AD-F8EE2CFC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0E-A2EA-0D48-9208-93229F21AEF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EC1E5-10D2-9C46-AFC5-FC431949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33A48-0563-6E42-BEBA-E2F15A3F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E6AD-6377-8140-9E37-79484054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6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9CAA-1167-D64F-B611-58526AD3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5587-D80F-5A4F-8EED-E043203F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2A9DA-1A43-6D48-B782-8448FF658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6D183-F798-504E-9F7D-C27870E1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0E-A2EA-0D48-9208-93229F21AEF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1761A-3B09-3B4E-B905-6714EF3B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E87D1-DFE6-2B46-849A-DCDBAA86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E6AD-6377-8140-9E37-79484054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6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4CE1-30BE-5F40-807E-BA7515756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B5FA9-15BD-8244-B711-4FEB915FC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2DEDF-BBFB-0B41-BF7C-752F25463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A729B-AB47-2447-9653-FD9A45D5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240E-A2EA-0D48-9208-93229F21AEF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22C47-D93E-DC44-9D78-31C3B124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A1294-D64A-2544-916C-848C8520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E6AD-6377-8140-9E37-79484054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C959C-A6B6-6845-88B9-05BB1B4C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9C8CF-5BA8-8D40-AD07-7F17E072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871A-9695-A449-B53B-E799588B3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240E-A2EA-0D48-9208-93229F21AEF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EE78-5A25-BD4C-8C00-EC305A0A9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F87AD-A917-BB44-9CF4-39098D24E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E6AD-6377-8140-9E37-79484054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26A1DB5-6F60-1C4A-AB97-9E5BED744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  <p:pic>
        <p:nvPicPr>
          <p:cNvPr id="5" name="Picture 4" descr="A picture containing lotion, drawing&#10;&#10;Description automatically generated">
            <a:extLst>
              <a:ext uri="{FF2B5EF4-FFF2-40B4-BE49-F238E27FC236}">
                <a16:creationId xmlns:a16="http://schemas.microsoft.com/office/drawing/2014/main" id="{9C40E9E8-DCE6-334B-B534-8761D1F89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6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85E2B-3936-8540-AAC4-7C9BB67C2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1F46C0B-3BE1-054D-BC08-A64C739D1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2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D4958E-2FA8-AA47-BA94-BB3B798C3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1CD3A01-1DAA-124A-8AB2-5000D7760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EEFA8-BBEC-BA42-A7F6-38B57114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A1F9EF7-DADE-5E42-B684-18742EC72D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1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98CDF-60F5-3746-BD4E-D7664DFD2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41ECAD3-5EB1-1A4A-BD6F-49EFFEBFB6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7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70FF7-DD4C-694E-A74C-53D63CE9B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C64F41F-BA39-ED42-B324-38B620FA9A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64548-8B8A-554D-A08B-A112F8CD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8EB80BF-1808-A443-8BF6-E38080E952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0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6DAF5-A24E-0C4D-804F-9E4847624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26A1DB5-6F60-1C4A-AB97-9E5BED744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8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52ADF-DCEA-3444-BC93-20180A540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1B6132B-BD33-B849-871C-70886CCEB3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CFF1C-6D75-184D-A5A7-45A1FE1D6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056CAF94-C861-5D47-AEE8-35AA3CDE3F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0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58A04-D20B-B04B-B9AD-509ADE41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A3DC7301-0A61-4940-B19C-D7EA54D133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3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84A01-3169-044A-932F-AEF06AF6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885262C-CEEA-9D4D-9DA7-775ECEFD5D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1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3DF41-7821-134D-8FB7-FECB519B6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4BE7F6F-2CC4-9741-98C8-C2FAA5492A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8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E5AB6B-8427-704F-81FF-F970C14A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A526357-ECE0-A541-A263-F67BBB331E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4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84BA7-2F4E-584A-A4BC-1E953AA3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903AD5E-7DA4-654B-B1BB-8B85FB35C7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47" y="6300200"/>
            <a:ext cx="1592134" cy="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8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D5789B114F940A5CAF454137176C0" ma:contentTypeVersion="11" ma:contentTypeDescription="Create a new document." ma:contentTypeScope="" ma:versionID="ef70fa00041d054fd228400f72054d58">
  <xsd:schema xmlns:xsd="http://www.w3.org/2001/XMLSchema" xmlns:xs="http://www.w3.org/2001/XMLSchema" xmlns:p="http://schemas.microsoft.com/office/2006/metadata/properties" xmlns:ns2="f455fb50-890f-4942-95ec-b4aee09fa4da" xmlns:ns3="2767abb3-5ca5-4b56-a3af-e4b6a3882aa3" targetNamespace="http://schemas.microsoft.com/office/2006/metadata/properties" ma:root="true" ma:fieldsID="26d8417ea29126f1a42ac9ef4e1fc3d1" ns2:_="" ns3:_="">
    <xsd:import namespace="f455fb50-890f-4942-95ec-b4aee09fa4da"/>
    <xsd:import namespace="2767abb3-5ca5-4b56-a3af-e4b6a3882a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5fb50-890f-4942-95ec-b4aee09fa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7abb3-5ca5-4b56-a3af-e4b6a3882a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EADD13-19EF-4649-9A42-02398625E0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89FA6D-F4E4-42D1-9467-A98A0F8BF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5fb50-890f-4942-95ec-b4aee09fa4da"/>
    <ds:schemaRef ds:uri="2767abb3-5ca5-4b56-a3af-e4b6a3882a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4236BF-0DED-4BAF-A961-74C7555723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Walker</dc:creator>
  <cp:lastModifiedBy>Ellie Walker</cp:lastModifiedBy>
  <cp:revision>3</cp:revision>
  <dcterms:created xsi:type="dcterms:W3CDTF">2020-08-07T13:38:57Z</dcterms:created>
  <dcterms:modified xsi:type="dcterms:W3CDTF">2020-08-14T14:35:53Z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0x010100C40D5789B114F940A5CAF454137176C0</vt:lpwstr>
  </property>
</Properties>
</file>