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3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55"/>
    <p:restoredTop sz="94694"/>
  </p:normalViewPr>
  <p:slideViewPr>
    <p:cSldViewPr snapToGrid="0">
      <p:cViewPr varScale="1">
        <p:scale>
          <a:sx n="75" d="100"/>
          <a:sy n="75" d="100"/>
        </p:scale>
        <p:origin x="53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Bechervaise" userId="22c5af10-4b75-40b0-b11f-1b44c0b08576" providerId="ADAL" clId="{00C05438-E03C-4188-A0EB-80D217D6FACD}"/>
    <pc:docChg chg="modSld">
      <pc:chgData name="Tim Bechervaise" userId="22c5af10-4b75-40b0-b11f-1b44c0b08576" providerId="ADAL" clId="{00C05438-E03C-4188-A0EB-80D217D6FACD}" dt="2025-04-17T08:22:59.402" v="1" actId="20577"/>
      <pc:docMkLst>
        <pc:docMk/>
      </pc:docMkLst>
      <pc:sldChg chg="modSp mod">
        <pc:chgData name="Tim Bechervaise" userId="22c5af10-4b75-40b0-b11f-1b44c0b08576" providerId="ADAL" clId="{00C05438-E03C-4188-A0EB-80D217D6FACD}" dt="2025-04-17T08:22:59.402" v="1" actId="20577"/>
        <pc:sldMkLst>
          <pc:docMk/>
          <pc:sldMk cId="2248115382" sldId="256"/>
        </pc:sldMkLst>
        <pc:spChg chg="mod">
          <ac:chgData name="Tim Bechervaise" userId="22c5af10-4b75-40b0-b11f-1b44c0b08576" providerId="ADAL" clId="{00C05438-E03C-4188-A0EB-80D217D6FACD}" dt="2025-04-17T08:22:59.402" v="1" actId="20577"/>
          <ac:spMkLst>
            <pc:docMk/>
            <pc:sldMk cId="2248115382" sldId="256"/>
            <ac:spMk id="8" creationId="{7CE2A03A-C397-1120-8EB9-10C1F60E70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F4226-CA60-D187-C321-9147F8980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CF269-8E71-2F2C-F76F-459675706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46EE5-D484-6318-AA83-2D0AE75D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E7733-D8FD-76D3-D001-B4C358C7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B4838-91FC-18F6-4811-794EE234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8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7E64-9FAC-9219-C85A-3B13A9F9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B1E5D-BCA3-1302-6779-D7ABB7895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FBCB3-4927-7F46-806A-9AC24FA4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7A628-FBD9-C60F-230F-845AC344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39E7A-A53D-ADF1-2E88-DDF2ED0A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3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0235E8-1C87-6655-EB9D-D42F25E91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C7CC2-49D9-23CA-5D4C-7B5A70102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A230C-4832-E03B-2B5A-48CF015F6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639C-E6D1-6C30-234A-3DE80AB8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9615E-A3C9-5244-36DC-C6973A55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5F03-C0F3-68CE-EE71-619338ED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C50A1-0598-DCCF-C057-86B2A247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2F5E7-C3D1-C171-B2DD-518E92F1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FAF54-7BCA-D4C0-FC81-EEE067A4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83A7B-7D7C-0151-C9E7-454744DF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6F96-CBAA-0EE8-541D-6ED06F28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FA3D-2CCE-3200-8187-DC5F6D56D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8A5F1-62E7-928D-0F59-8727E1D4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FA882-8E22-B569-0E50-76A742E7A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FDE6F-9786-CC2E-C38B-431D47C7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4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88F7-5620-8E52-E9F6-8FA2D5E8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5819-C7CC-B2BF-D347-5E960DA8F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E75E4-13B1-9822-43FA-AE0B174FA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54478-1B44-8559-41AA-A1CF6725D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61CA1-2B0B-B690-2A67-0F61240D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92628-7943-5573-D2E3-C7CF64EE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9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4945-43C5-9B34-4702-6330D8EB2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41FDC-FD80-8631-6F00-CA1BB5721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EEEBE-1E82-41B6-B7EC-FB3C59775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5B356-5036-8B5F-190C-C53E64CFB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3E6FD1-07FB-1882-0578-9878E433B2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CD1231-34C9-5903-8FA9-130F08A5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C33A00-199D-9DC6-1FD3-A65AACFC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C61F86-75F9-64CA-D951-F9D13625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9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6D90B-84A6-D961-5DE8-B92C2FB8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523AD1-62AB-68F5-7127-3300C166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A1C8F-A993-AA24-0BB5-D04227D0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983A04-FB7F-2AC6-902B-9DDCA4ED7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9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E46B9-3E9B-6B48-E6E0-ED867C3DC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3F18E1-DFAD-4CA4-A31E-4B032635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8775A4-B266-6740-BA73-243AFEB31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7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5428F-86F2-45CE-BA61-9158BC95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8D24-07FB-DF21-EF83-BB8FB96E5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11DB0-7BF2-937E-A1D1-172FB3E06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30007-FC3E-520A-A641-6A45BD1B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D0B28-7E05-E57E-812C-82938C79E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51118-6C09-A768-9154-94BE8EF8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C1F96-E119-096C-1ECB-911A1677B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B6F145-D40A-F19E-E030-7B99708D9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85817-C3AE-1C9A-826C-C566A7885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CBB30-41CC-583C-9CB9-98F9C70D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56E6F-5DA1-1E71-B156-A7519C28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8C7A7-1FED-59C0-50A8-B92F50BB8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22648F-85F7-EC2A-5361-55027CE0E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FC091-C4A6-3131-3CBB-195D524B6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28F65-9930-C1F8-336B-DA54255A8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ABEC5-795A-D640-BB69-49F11FD2F7A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F411F-9C79-E775-7FF9-966A5D992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7C58B-F2A5-A670-A08A-642BF2523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9DE9-F0DD-A044-9BB8-13338ACC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6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E06C05C-CBAE-F888-34F3-CF3E18B1B134}"/>
              </a:ext>
            </a:extLst>
          </p:cNvPr>
          <p:cNvSpPr/>
          <p:nvPr/>
        </p:nvSpPr>
        <p:spPr>
          <a:xfrm>
            <a:off x="7055708" y="2303849"/>
            <a:ext cx="4769708" cy="10077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68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we doing?</a:t>
            </a: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69461CC-493A-1BD6-9770-7CCBEE3252D1}"/>
              </a:ext>
            </a:extLst>
          </p:cNvPr>
          <p:cNvSpPr/>
          <p:nvPr/>
        </p:nvSpPr>
        <p:spPr>
          <a:xfrm>
            <a:off x="7055708" y="3546390"/>
            <a:ext cx="4769708" cy="10077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68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are we doing it?</a:t>
            </a:r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CE2A03A-C397-1120-8EB9-10C1F60E705A}"/>
              </a:ext>
            </a:extLst>
          </p:cNvPr>
          <p:cNvSpPr/>
          <p:nvPr/>
        </p:nvSpPr>
        <p:spPr>
          <a:xfrm>
            <a:off x="7055708" y="4762844"/>
            <a:ext cx="4769708" cy="10077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68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</a:t>
            </a:r>
            <a:r>
              <a:rPr lang="en-US" b="1">
                <a:solidFill>
                  <a:srgbClr val="6835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involved?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15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87b9a3d-8b79-4573-b661-e375b8b9162b">
      <Terms xmlns="http://schemas.microsoft.com/office/infopath/2007/PartnerControls"/>
    </lcf76f155ced4ddcb4097134ff3c332f>
    <TaxCatchAll xmlns="eb71f82d-731c-44f4-9435-78e4218ec75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D73AF50C6E5E4BA2E8C3D069AEFFE6" ma:contentTypeVersion="18" ma:contentTypeDescription="Create a new document." ma:contentTypeScope="" ma:versionID="04f0c0f4ce318e06be1570d0f0369040">
  <xsd:schema xmlns:xsd="http://www.w3.org/2001/XMLSchema" xmlns:xs="http://www.w3.org/2001/XMLSchema" xmlns:p="http://schemas.microsoft.com/office/2006/metadata/properties" xmlns:ns2="187b9a3d-8b79-4573-b661-e375b8b9162b" xmlns:ns3="eb71f82d-731c-44f4-9435-78e4218ec75a" targetNamespace="http://schemas.microsoft.com/office/2006/metadata/properties" ma:root="true" ma:fieldsID="c55cdb3576ba54453fb0e08979115b16" ns2:_="" ns3:_="">
    <xsd:import namespace="187b9a3d-8b79-4573-b661-e375b8b9162b"/>
    <xsd:import namespace="eb71f82d-731c-44f4-9435-78e4218ec7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b9a3d-8b79-4573-b661-e375b8b916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281c50b-3855-40c4-9d0c-c40ade0ac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71f82d-731c-44f4-9435-78e4218ec7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d83006-a33a-4adb-b17c-4d463b8a7eea}" ma:internalName="TaxCatchAll" ma:showField="CatchAllData" ma:web="eb71f82d-731c-44f4-9435-78e4218ec7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21FF5E-97C8-49E8-B361-F3BB0ED8BD11}">
  <ds:schemaRefs>
    <ds:schemaRef ds:uri="http://purl.org/dc/elements/1.1/"/>
    <ds:schemaRef ds:uri="http://purl.org/dc/dcmitype/"/>
    <ds:schemaRef ds:uri="http://schemas.microsoft.com/office/2006/documentManagement/types"/>
    <ds:schemaRef ds:uri="187b9a3d-8b79-4573-b661-e375b8b9162b"/>
    <ds:schemaRef ds:uri="http://schemas.microsoft.com/office/infopath/2007/PartnerControls"/>
    <ds:schemaRef ds:uri="http://www.w3.org/XML/1998/namespace"/>
    <ds:schemaRef ds:uri="eb71f82d-731c-44f4-9435-78e4218ec75a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2155B22-EE54-45B0-8EEA-524D57AE9F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34FE3B-A5A0-41C2-811D-4670A7045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7b9a3d-8b79-4573-b661-e375b8b9162b"/>
    <ds:schemaRef ds:uri="eb71f82d-731c-44f4-9435-78e4218ec7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Etheridge</dc:creator>
  <cp:lastModifiedBy>Tim Bechervaise</cp:lastModifiedBy>
  <cp:revision>7</cp:revision>
  <dcterms:created xsi:type="dcterms:W3CDTF">2025-03-31T09:40:59Z</dcterms:created>
  <dcterms:modified xsi:type="dcterms:W3CDTF">2025-04-17T08:23:01Z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0x0101008DD73AF50C6E5E4BA2E8C3D069AEFFE6</vt:lpwstr>
  </property>
  <property fmtid="{D5CDD505-2E9C-101B-9397-08002B2CF9AE}" pid="3" name="MediaServiceImageTags">
    <vt:lpwstr/>
  </property>
</Properties>
</file>