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0D9DE-83E8-D877-760C-96BB2F35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CB842-92BA-CD54-FF49-9766163E9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19CA0-4421-221E-3D5A-322E40A2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6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9C054-174C-51E0-5BAC-45C9EC632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BEF87-B4CF-D9A6-D1A2-E19728557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60C-33F6-A607-6358-1456EFA76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9D3B-4459-6E44-A034-B4D9B900808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834A2-6505-3DDF-7182-B9D2F54F4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8354D-5C67-1DEE-2E06-1B0027F02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59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207A1-880D-6097-A4E9-D3A72479D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344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5A6D3-878D-576E-487E-D784A3E02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06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1D8E5-BAA9-E7DD-E807-16BB9F84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242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961CFD-2D57-A5E2-BDE1-BAE4C3064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865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5CFDB8-684B-D1F1-1830-A9102491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623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F18A9A-4799-C8AF-B4E2-57CB5EF8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702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A91727-3974-DCB8-B1C5-3FB0EF7B1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307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CE3000-A152-2D62-B975-2429E78D5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75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116D1-17D5-C95C-DD54-3DED3111D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443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823F8-18DD-8D2D-3A79-1FB37AEA8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93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67ED12-190C-3601-0DFE-CCB50CBED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723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487D6-2760-383D-2769-BD37793B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5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F7B73-4654-C01C-BED5-0B59CD2E9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481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559F0-A196-4DBE-868B-D9E74295E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9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A6BEB0-8E07-4C5A-5636-C98315982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46A348-97D9-A990-679D-0434AC9CE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819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Worrall</dc:creator>
  <cp:lastModifiedBy>Emma Worrall</cp:lastModifiedBy>
  <cp:revision>1</cp:revision>
  <dcterms:created xsi:type="dcterms:W3CDTF">2025-03-10T13:11:46Z</dcterms:created>
  <dcterms:modified xsi:type="dcterms:W3CDTF">2025-03-10T13:14:23Z</dcterms:modified>
</cp:coreProperties>
</file>