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4" r:id="rId3"/>
    <p:sldId id="259" r:id="rId4"/>
    <p:sldId id="260" r:id="rId5"/>
    <p:sldId id="261" r:id="rId6"/>
    <p:sldId id="262" r:id="rId7"/>
    <p:sldId id="263" r:id="rId8"/>
    <p:sldId id="25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Worrall" userId="83412f21-ebaf-454e-b657-d06fbd588b90" providerId="ADAL" clId="{081919A5-9A38-4ADB-A6E0-2427B6DB2462}"/>
    <pc:docChg chg="addSld delSld modSld sldOrd delMainMaster">
      <pc:chgData name="Emma Worrall" userId="83412f21-ebaf-454e-b657-d06fbd588b90" providerId="ADAL" clId="{081919A5-9A38-4ADB-A6E0-2427B6DB2462}" dt="2025-03-10T13:11:41.782" v="6"/>
      <pc:docMkLst>
        <pc:docMk/>
      </pc:docMkLst>
      <pc:sldChg chg="del">
        <pc:chgData name="Emma Worrall" userId="83412f21-ebaf-454e-b657-d06fbd588b90" providerId="ADAL" clId="{081919A5-9A38-4ADB-A6E0-2427B6DB2462}" dt="2025-03-10T13:10:55.211" v="0" actId="47"/>
        <pc:sldMkLst>
          <pc:docMk/>
          <pc:sldMk cId="234055865" sldId="256"/>
        </pc:sldMkLst>
      </pc:sldChg>
      <pc:sldChg chg="ord">
        <pc:chgData name="Emma Worrall" userId="83412f21-ebaf-454e-b657-d06fbd588b90" providerId="ADAL" clId="{081919A5-9A38-4ADB-A6E0-2427B6DB2462}" dt="2025-03-10T13:11:02.790" v="2"/>
        <pc:sldMkLst>
          <pc:docMk/>
          <pc:sldMk cId="1702443981" sldId="258"/>
        </pc:sldMkLst>
      </pc:sldChg>
      <pc:sldChg chg="add ord">
        <pc:chgData name="Emma Worrall" userId="83412f21-ebaf-454e-b657-d06fbd588b90" providerId="ADAL" clId="{081919A5-9A38-4ADB-A6E0-2427B6DB2462}" dt="2025-03-10T13:11:41.782" v="6"/>
        <pc:sldMkLst>
          <pc:docMk/>
          <pc:sldMk cId="1478566688" sldId="264"/>
        </pc:sldMkLst>
      </pc:sldChg>
      <pc:sldMasterChg chg="del delSldLayout">
        <pc:chgData name="Emma Worrall" userId="83412f21-ebaf-454e-b657-d06fbd588b90" providerId="ADAL" clId="{081919A5-9A38-4ADB-A6E0-2427B6DB2462}" dt="2025-03-10T13:10:55.211" v="0" actId="47"/>
        <pc:sldMasterMkLst>
          <pc:docMk/>
          <pc:sldMasterMk cId="2506710831" sldId="2147483648"/>
        </pc:sldMasterMkLst>
        <pc:sldLayoutChg chg="del">
          <pc:chgData name="Emma Worrall" userId="83412f21-ebaf-454e-b657-d06fbd588b90" providerId="ADAL" clId="{081919A5-9A38-4ADB-A6E0-2427B6DB2462}" dt="2025-03-10T13:10:55.211" v="0" actId="47"/>
          <pc:sldLayoutMkLst>
            <pc:docMk/>
            <pc:sldMasterMk cId="2506710831" sldId="2147483648"/>
            <pc:sldLayoutMk cId="3966395850" sldId="2147483649"/>
          </pc:sldLayoutMkLst>
        </pc:sldLayoutChg>
        <pc:sldLayoutChg chg="del">
          <pc:chgData name="Emma Worrall" userId="83412f21-ebaf-454e-b657-d06fbd588b90" providerId="ADAL" clId="{081919A5-9A38-4ADB-A6E0-2427B6DB2462}" dt="2025-03-10T13:10:55.211" v="0" actId="47"/>
          <pc:sldLayoutMkLst>
            <pc:docMk/>
            <pc:sldMasterMk cId="2506710831" sldId="2147483648"/>
            <pc:sldLayoutMk cId="547092029" sldId="2147483650"/>
          </pc:sldLayoutMkLst>
        </pc:sldLayoutChg>
        <pc:sldLayoutChg chg="del">
          <pc:chgData name="Emma Worrall" userId="83412f21-ebaf-454e-b657-d06fbd588b90" providerId="ADAL" clId="{081919A5-9A38-4ADB-A6E0-2427B6DB2462}" dt="2025-03-10T13:10:55.211" v="0" actId="47"/>
          <pc:sldLayoutMkLst>
            <pc:docMk/>
            <pc:sldMasterMk cId="2506710831" sldId="2147483648"/>
            <pc:sldLayoutMk cId="3645051041" sldId="2147483651"/>
          </pc:sldLayoutMkLst>
        </pc:sldLayoutChg>
        <pc:sldLayoutChg chg="del">
          <pc:chgData name="Emma Worrall" userId="83412f21-ebaf-454e-b657-d06fbd588b90" providerId="ADAL" clId="{081919A5-9A38-4ADB-A6E0-2427B6DB2462}" dt="2025-03-10T13:10:55.211" v="0" actId="47"/>
          <pc:sldLayoutMkLst>
            <pc:docMk/>
            <pc:sldMasterMk cId="2506710831" sldId="2147483648"/>
            <pc:sldLayoutMk cId="1480022502" sldId="2147483652"/>
          </pc:sldLayoutMkLst>
        </pc:sldLayoutChg>
        <pc:sldLayoutChg chg="del">
          <pc:chgData name="Emma Worrall" userId="83412f21-ebaf-454e-b657-d06fbd588b90" providerId="ADAL" clId="{081919A5-9A38-4ADB-A6E0-2427B6DB2462}" dt="2025-03-10T13:10:55.211" v="0" actId="47"/>
          <pc:sldLayoutMkLst>
            <pc:docMk/>
            <pc:sldMasterMk cId="2506710831" sldId="2147483648"/>
            <pc:sldLayoutMk cId="1191220712" sldId="2147483653"/>
          </pc:sldLayoutMkLst>
        </pc:sldLayoutChg>
        <pc:sldLayoutChg chg="del">
          <pc:chgData name="Emma Worrall" userId="83412f21-ebaf-454e-b657-d06fbd588b90" providerId="ADAL" clId="{081919A5-9A38-4ADB-A6E0-2427B6DB2462}" dt="2025-03-10T13:10:55.211" v="0" actId="47"/>
          <pc:sldLayoutMkLst>
            <pc:docMk/>
            <pc:sldMasterMk cId="2506710831" sldId="2147483648"/>
            <pc:sldLayoutMk cId="734755745" sldId="2147483654"/>
          </pc:sldLayoutMkLst>
        </pc:sldLayoutChg>
        <pc:sldLayoutChg chg="del">
          <pc:chgData name="Emma Worrall" userId="83412f21-ebaf-454e-b657-d06fbd588b90" providerId="ADAL" clId="{081919A5-9A38-4ADB-A6E0-2427B6DB2462}" dt="2025-03-10T13:10:55.211" v="0" actId="47"/>
          <pc:sldLayoutMkLst>
            <pc:docMk/>
            <pc:sldMasterMk cId="2506710831" sldId="2147483648"/>
            <pc:sldLayoutMk cId="2176516527" sldId="2147483656"/>
          </pc:sldLayoutMkLst>
        </pc:sldLayoutChg>
        <pc:sldLayoutChg chg="del">
          <pc:chgData name="Emma Worrall" userId="83412f21-ebaf-454e-b657-d06fbd588b90" providerId="ADAL" clId="{081919A5-9A38-4ADB-A6E0-2427B6DB2462}" dt="2025-03-10T13:10:55.211" v="0" actId="47"/>
          <pc:sldLayoutMkLst>
            <pc:docMk/>
            <pc:sldMasterMk cId="2506710831" sldId="2147483648"/>
            <pc:sldLayoutMk cId="4092219943" sldId="2147483657"/>
          </pc:sldLayoutMkLst>
        </pc:sldLayoutChg>
        <pc:sldLayoutChg chg="del">
          <pc:chgData name="Emma Worrall" userId="83412f21-ebaf-454e-b657-d06fbd588b90" providerId="ADAL" clId="{081919A5-9A38-4ADB-A6E0-2427B6DB2462}" dt="2025-03-10T13:10:55.211" v="0" actId="47"/>
          <pc:sldLayoutMkLst>
            <pc:docMk/>
            <pc:sldMasterMk cId="2506710831" sldId="2147483648"/>
            <pc:sldLayoutMk cId="1493021035" sldId="2147483658"/>
          </pc:sldLayoutMkLst>
        </pc:sldLayoutChg>
        <pc:sldLayoutChg chg="del">
          <pc:chgData name="Emma Worrall" userId="83412f21-ebaf-454e-b657-d06fbd588b90" providerId="ADAL" clId="{081919A5-9A38-4ADB-A6E0-2427B6DB2462}" dt="2025-03-10T13:10:55.211" v="0" actId="47"/>
          <pc:sldLayoutMkLst>
            <pc:docMk/>
            <pc:sldMasterMk cId="2506710831" sldId="2147483648"/>
            <pc:sldLayoutMk cId="121861601" sldId="2147483659"/>
          </pc:sldLayoutMkLst>
        </pc:sldLayoutChg>
        <pc:sldLayoutChg chg="del">
          <pc:chgData name="Emma Worrall" userId="83412f21-ebaf-454e-b657-d06fbd588b90" providerId="ADAL" clId="{081919A5-9A38-4ADB-A6E0-2427B6DB2462}" dt="2025-03-10T13:10:55.211" v="0" actId="47"/>
          <pc:sldLayoutMkLst>
            <pc:docMk/>
            <pc:sldMasterMk cId="2506710831" sldId="2147483648"/>
            <pc:sldLayoutMk cId="2695172997" sldId="214748366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90D9DE-83E8-D877-760C-96BB2F355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9D3B-4459-6E44-A034-B4D9B900808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CCB842-92BA-CD54-FF49-9766163E9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19CA0-4421-221E-3D5A-322E40A21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9476C-4920-BE4D-8F83-D7AED54B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6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09C054-174C-51E0-5BAC-45C9EC632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BEF87-B4CF-D9A6-D1A2-E19728557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60C-33F6-A607-6358-1456EFA761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49D3B-4459-6E44-A034-B4D9B9008084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834A2-6505-3DDF-7182-B9D2F54F4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8354D-5C67-1DEE-2E06-1B0027F02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9476C-4920-BE4D-8F83-D7AED54B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3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8325CA-0B28-03D0-663E-E722EDE8C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698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F7C84D-5F90-904C-89D4-30C6D2EA4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566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5826B1-7D64-8EBF-02AB-7385806D3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950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8BCAE-0367-0D98-1491-BE73D2126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886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75BBD2-2EFD-AD3E-C7A3-EA2FF0D46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103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02104A-204E-5C9E-EFCB-FC44CC26E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617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046F21-96A1-8442-D346-D48EA5760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215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8116D1-17D5-C95C-DD54-3DED3111D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443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 Worrall</dc:creator>
  <cp:lastModifiedBy>Emma Worrall</cp:lastModifiedBy>
  <cp:revision>1</cp:revision>
  <dcterms:created xsi:type="dcterms:W3CDTF">2025-03-10T13:06:27Z</dcterms:created>
  <dcterms:modified xsi:type="dcterms:W3CDTF">2025-03-10T13:11:44Z</dcterms:modified>
</cp:coreProperties>
</file>