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  <p:sldMasterId id="2147483675" r:id="rId5"/>
    <p:sldMasterId id="2147483663" r:id="rId6"/>
  </p:sldMasterIdLst>
  <p:notesMasterIdLst>
    <p:notesMasterId r:id="rId16"/>
  </p:notesMasterIdLst>
  <p:sldIdLst>
    <p:sldId id="381" r:id="rId7"/>
    <p:sldId id="337" r:id="rId8"/>
    <p:sldId id="382" r:id="rId9"/>
    <p:sldId id="338" r:id="rId10"/>
    <p:sldId id="319" r:id="rId11"/>
    <p:sldId id="321" r:id="rId12"/>
    <p:sldId id="334" r:id="rId13"/>
    <p:sldId id="356" r:id="rId14"/>
    <p:sldId id="336" r:id="rId1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263008-7D27-170B-DB18-8946349D9123}" name="Ellie Walker" initials="EW" userId="S::elliew@opendoorsuk.org::66e69a1d-ccaf-4679-9658-429970381190" providerId="AD"/>
  <p188:author id="{3F98750A-22ED-2F41-22E1-2C3D96F8725F}" name="Kate Lehane" initials="KL" userId="837e11e8f8b159b3" providerId="Windows Live"/>
  <p188:author id="{663C94E4-4E80-3890-6CA9-EC37150C827E}" name="Joanna Leach" initials="JL" userId="S::joannal@opendoorsuk.org::17bbaa75-c999-4569-8b5f-470b0fa005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3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0F16E-8D23-A030-A1E3-0A3F6C25A2B4}" v="41" dt="2026-02-24T15:32:48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0A8C4-DBC9-5844-8DFA-1C97FCCE2C7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B6278-C30E-5243-9DB2-08947884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4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D56DC-B7CC-432C-5060-FB5622689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2960C-AA32-4482-9334-532A7438A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5BBD0-E26D-42CF-8D26-FF579867E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9D3B-4459-6E44-A034-B4D9B900808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D2A4E-4E55-323F-19BC-4405071A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7BEB4-E590-715B-47A3-88F3B0D98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76C-4920-BE4D-8F83-D7AED54B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8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B3068-7C28-49D3-F79E-FBAFD0D1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596EF-D55C-207A-652A-6306FB5FF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0BECB-326F-ED14-EDEA-9CECB242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9D3B-4459-6E44-A034-B4D9B900808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FEC33-FD61-4925-A7D5-42B17B288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85A22-8C0B-5063-011D-FBC5AF0D9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76C-4920-BE4D-8F83-D7AED54B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4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221F0C-61C1-F25E-2B5D-4581C7B805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B6A19-60A0-F7ED-22E9-38CCB182B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D6375-1A42-5CC2-BA33-1CE098BE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9D3B-4459-6E44-A034-B4D9B900808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2846C-5432-472C-4ABC-9DAFE72B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3FFF-1365-7914-4DB4-254612E7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76C-4920-BE4D-8F83-D7AED54B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19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872248-EE6C-5CFF-C03D-027F67C3B7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67076" y="834372"/>
            <a:ext cx="4906963" cy="46243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23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0A1C-4049-8089-7321-A715D4270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B2A11-9929-3A0B-CA85-BB48F154B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C14BA-E4C4-59D4-247C-58553027D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62BCCD-E659-3C45-8A60-0CA107AD16B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080BE-2B68-9816-B23B-DFC0CCE8A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F44B0-B470-DDDB-5A0C-30A0DDEC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241DAC-F139-1C40-A3FF-977E4EBE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9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6944C-CCFA-13F7-F0AA-773E174B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F55FE-4FC7-7D4D-717B-7C9619131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09370-CECC-618B-CDD9-A256B8D8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62BCCD-E659-3C45-8A60-0CA107AD16B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3CC50-88BE-8719-245B-5A97FB1A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5D617-F97D-0DA0-5178-8BEFC8CAF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241DAC-F139-1C40-A3FF-977E4EBE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38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30A5-D04B-86C4-8524-7CCBA3F51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ACDCB-17A7-D139-C3D1-A6EC8D133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C1F5B-402F-418E-E0E8-37F102347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AFFE4-57E3-7A5C-1490-7C20E80C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62BCCD-E659-3C45-8A60-0CA107AD16B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C95A2-F5B2-F9E1-E7D3-2E8590F2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27385-F976-8957-0CFB-1B20241D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241DAC-F139-1C40-A3FF-977E4EBE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00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B0156-BB51-73A8-1609-691369271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B1B9E-8DD9-C910-222D-C574D0B66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FF906-F742-0913-7224-DF9BAA2F1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8180B-CDAE-DF49-C17B-10A37D3AB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6DD229-72DF-CAE7-3EA8-FF9A1C544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2FAA6-DC95-1C58-D83D-16964A1E7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62BCCD-E659-3C45-8A60-0CA107AD16B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D69FF2-E812-F466-FC6E-8287F87BB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7E3F4E-222B-2F70-1FCB-81268CEA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241DAC-F139-1C40-A3FF-977E4EBE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4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C082-7B7E-D663-2BC4-AE658005E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62A6D-2C5E-28C8-39D9-33B6B272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62BCCD-E659-3C45-8A60-0CA107AD16B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7FE1E-2593-6CFA-783C-3B4EB66E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F582E-D703-49CB-941B-747050E3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241DAC-F139-1C40-A3FF-977E4EBE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52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DAF3D-5D6C-069F-3E3D-D2BEB10B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62BCCD-E659-3C45-8A60-0CA107AD16B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DCBB5-D3DF-4AAB-26AF-86ABBE7E8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96CCD-67E5-7D12-712E-5BFC1ECF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241DAC-F139-1C40-A3FF-977E4EBE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27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477A9-D98D-FE4B-5251-E9F8087BB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97EEE-7A46-D193-636B-33E3C557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5069A-363C-C282-BBA8-F4B3EB46C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9B544-39F9-7AE7-9872-18CC2754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62BCCD-E659-3C45-8A60-0CA107AD16B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864E6-A86F-5471-753C-CAE487F50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9F797-1149-44EB-04D1-59E7F217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241DAC-F139-1C40-A3FF-977E4EBE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75C2B-5C03-EC2B-99B8-BE8BD0B13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7C817-B4E6-CEBF-B327-CC92A8F88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673E9-CA2A-6F00-567E-3BC05F7E4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9D3B-4459-6E44-A034-B4D9B900808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FB4F9-850E-9B8F-9D69-0FD5012ED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59C73-C446-9F1F-9F7F-EB21F3F3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76C-4920-BE4D-8F83-D7AED54B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77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E4A5F-7360-7355-294C-F4D56616B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7F698E-C23C-005E-F1B6-67BAC03CAD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B2DFE-713C-B25A-05DD-E4379AD1E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C21CA-46C7-4E8C-9679-7841E4D07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62BCCD-E659-3C45-8A60-0CA107AD16B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A68CA-5CDC-8594-9A35-0549660F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05AB7-487F-4533-E13B-5A6B09C7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241DAC-F139-1C40-A3FF-977E4EBE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65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7E4FB-D12D-B6BD-C6FD-92F668F9F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AFCF8-F79E-B845-5CD2-1F7CF9FDB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D3205-1FD5-EC80-0547-0E0563CB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62BCCD-E659-3C45-8A60-0CA107AD16B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E8B53-6176-DCA7-7FFE-12D01997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4127A-CCD7-A98E-F7D8-9609BB01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241DAC-F139-1C40-A3FF-977E4EBE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04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176016-CA86-AE1A-FBDE-2DEEDACEF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7FB12-321A-9788-BD4D-8881110E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38599-A4F3-31DD-FB78-807C92F0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62BCCD-E659-3C45-8A60-0CA107AD16B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5137C-D1B6-CB1E-E65A-BE0C609A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52B34-E965-A433-1EC2-0F313605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241DAC-F139-1C40-A3FF-977E4EBE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19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E142-FF7E-652E-AE6C-E7D4DF1F1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08D1D-13CB-940E-2DC2-C63ACFA1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F058-7AA9-F048-7A77-8B838559E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126D-9291-3F48-890D-3255EBDB533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11B11-F685-EBF4-BD6E-74A666752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F427D-301B-D5A9-7A04-99D26881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04F6-477B-D54B-B6F8-946C5F4B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49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D110F-1E0A-9E3E-D708-1FB1BE08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1924E-8355-5493-3F2E-E83C87ED2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BF020-52F8-11E8-76FC-793B8E43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126D-9291-3F48-890D-3255EBDB533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65407-9A47-868B-C596-D8070FA02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74F68-782A-CB45-EB5A-9CFC8CEC5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04F6-477B-D54B-B6F8-946C5F4B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15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1A87-B135-AA19-D661-3031997ED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67CD5-387A-83DB-4B95-3258FFADF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98AF1-E1AF-8C73-0D0F-0D646866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126D-9291-3F48-890D-3255EBDB533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49955-FE8C-D12A-0A49-E8BFE5AF3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4CAD2-F74D-EB7C-A849-112905A6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04F6-477B-D54B-B6F8-946C5F4B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38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D85-C278-B2F5-4796-136401F4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5A962-C4EE-35A0-49FC-3CB1A7691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13410-C3D4-1244-65F8-F30A844BA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880CA-450C-3D3E-B536-20994DB3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126D-9291-3F48-890D-3255EBDB533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3E14F-E5CF-D627-2E21-062B2F3E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B4840-F764-7C42-6ACF-73783785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04F6-477B-D54B-B6F8-946C5F4B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89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72A0-8B71-1D12-FFD2-107DFE9DA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3EFB8-3CEE-09EC-57B2-90F5BDD91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B3E59-A833-89A8-06AA-4F5285B59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3919D-2DD3-8933-B6F3-CCCD29756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47501-D28E-83AB-EB14-624BF92F6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98E4A1-25A3-56AB-8D3E-D92556CB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126D-9291-3F48-890D-3255EBDB533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AB7942-A9D8-6DA8-33E6-31A57E60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915F95-F890-4FCC-EDFE-9B9939274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04F6-477B-D54B-B6F8-946C5F4B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74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8301B-6D04-7936-196E-7D70A486B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A0D18-DF83-A4CE-9A90-3D09CF2E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126D-9291-3F48-890D-3255EBDB533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3BFD9-E33C-19C8-3565-7AD87AB9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7C750-BF59-F43F-08FB-EE2C391F8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04F6-477B-D54B-B6F8-946C5F4B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05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7933DD-9C9F-B8E3-0F68-B7AFCBF8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126D-9291-3F48-890D-3255EBDB533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55400-8827-92B6-33C4-B4E69E681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BD4F5-E5D1-1E1F-E605-F50BAA41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04F6-477B-D54B-B6F8-946C5F4B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9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91E7-0BF3-13CF-0BFF-4E0D9D7C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D24F3-CCCB-F7D3-18C3-7A67DD90A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D47FF-F9C5-8359-4C33-E08770AB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9D3B-4459-6E44-A034-B4D9B900808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77CCF-87B2-C49A-9BAB-C6D3EC3CC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574AC-4FAC-518A-58C5-059C5CEA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76C-4920-BE4D-8F83-D7AED54B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6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2D13-B05A-694B-90B2-98BF76FF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A6217-2EEF-3A15-E696-BC5A31350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8FD58-6E9C-BF45-AC7F-0820812C9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47885-653F-2D2C-5E8C-68F84706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126D-9291-3F48-890D-3255EBDB533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98FAD-81D7-D8C0-900A-D650E8B4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E034F-8C79-8DD9-59A5-5F2D2C40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04F6-477B-D54B-B6F8-946C5F4B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CD82-BAFB-1459-39CB-C035B75BF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6BC4BA-4419-47C6-431D-B5F9624AF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C951D-35E2-017E-8D7C-D9963BBA2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985D6-1CE6-6BFD-1D3B-77B796A3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126D-9291-3F48-890D-3255EBDB533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57F1B-1302-F815-BA6B-9B3D14BC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F8964-25F9-BD7F-9DAB-EB4BDE0F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04F6-477B-D54B-B6F8-946C5F4B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87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0760F-B7D2-DAF8-D094-E2832CA9B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050D2-A2C0-2A1B-A094-7432A6B58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2C224-8A24-0CE7-CD1E-AB6D8181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126D-9291-3F48-890D-3255EBDB533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4F9E0-443C-E8E7-0EFA-7367B108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A30D5-DC19-1BCC-7AC1-43C726F9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04F6-477B-D54B-B6F8-946C5F4B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23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8DEDFE-6E6C-FDF3-BD60-52E1D4B35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75E29-72E9-1422-ADE1-B5866DACD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2121C-21C7-B37E-8103-E0E8D4C1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126D-9291-3F48-890D-3255EBDB533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E9051-C7CC-42B5-FE01-9C0EA77F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30FF9-958B-8906-32DC-D9A6240A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04F6-477B-D54B-B6F8-946C5F4B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6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1333-7A3D-004B-9571-7ED8EC75D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56C03-99D8-4B20-F3AE-FD1ADF4B6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D2957-DA6E-B757-D3E8-AE2DA3096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7D1D2-C752-BE42-5A32-6026EE77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9D3B-4459-6E44-A034-B4D9B900808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E0335-7506-4C75-9C94-391E28302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E1DC0-12DA-FE3C-602E-DAB2CE6A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76C-4920-BE4D-8F83-D7AED54B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9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698A-6C0A-D4AD-77D8-1F08239F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0A41D-4D83-0D06-B61A-F0A74D6F7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9486F-51FD-DE38-8378-E7669A4AC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346843-3F22-335D-F56E-609A4E27E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47724-E251-8784-A25E-D947D8DD0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7D4C95-0E9E-B845-740C-FDCAED92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9D3B-4459-6E44-A034-B4D9B900808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4BC487-ABEE-A703-99B9-49EB733B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07697-8E32-4C5A-15EF-1CCC91B1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76C-4920-BE4D-8F83-D7AED54B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8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5FA9-FE64-03ED-8AC3-218449AF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89828-4145-CBD9-9709-1A562BD8A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9D3B-4459-6E44-A034-B4D9B900808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F883D-ACA4-8C5A-9450-3E1091845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3CBC9-A004-76BD-CA78-8C877297A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76C-4920-BE4D-8F83-D7AED54B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5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90D9DE-83E8-D877-760C-96BB2F35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9D3B-4459-6E44-A034-B4D9B900808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CB842-92BA-CD54-FF49-9766163E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19CA0-4421-221E-3D5A-322E40A2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76C-4920-BE4D-8F83-D7AED54B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6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DB68-4049-E2FE-3355-4FDC78B7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0954A-6625-9EDD-EF72-2B53426CA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F3DF1-1FBF-34A8-21D4-51BA4C2F5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D9F52-D329-A572-CFF0-7D6088F5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9D3B-4459-6E44-A034-B4D9B900808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434D9-DED8-3C13-2B6F-6DF928D55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4444B-822E-8FC9-EB02-C1843530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76C-4920-BE4D-8F83-D7AED54B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8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B06D8-8CDD-76CE-9787-1C303005B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F3BB01-B597-DACD-C27B-5BE52F1AB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205F5-D439-9FCE-D6FC-4A3E35586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5A2C1-2BA9-FF37-83C8-328BBB4A8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9D3B-4459-6E44-A034-B4D9B900808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A7E4C-192A-9CC5-B2BB-7B7678433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BB5C7-046D-A498-B873-40C5EAAB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76C-4920-BE4D-8F83-D7AED54B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4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09C054-174C-51E0-5BAC-45C9EC632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BEF87-B4CF-D9A6-D1A2-E19728557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60C-33F6-A607-6358-1456EFA76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49D3B-4459-6E44-A034-B4D9B900808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834A2-6505-3DDF-7182-B9D2F54F4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8354D-5C67-1DEE-2E06-1B0027F02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9476C-4920-BE4D-8F83-D7AED54B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3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5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4B5CA-E856-AEDA-5510-45778ADC4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A9790-98BF-A11D-A756-937E14FC3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DE317-EA38-D0A4-C08C-20A87365E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04126D-9291-3F48-890D-3255EBDB533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43FC8-5A80-5B65-F03C-0A8B58C95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01A48-90FD-291D-E73B-169A86165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AB04F6-477B-D54B-B6F8-946C5F4B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5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771897-1534-9A71-257F-33BB0A488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01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046F21-96A1-8442-D346-D48EA5760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21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8DC30-613C-8138-14F3-A11C63F90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99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818677-F22C-4425-AB2A-1644CC384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71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221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DAC032-FC4D-0383-F051-AFB59C9D7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0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02104A-204E-5C9E-EFCB-FC44CC26E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61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FAEF3A-6E9B-EBCD-AF8F-2C04D93E3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E4DF9A3F-503A-1440-674E-466965253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144" y="3105167"/>
            <a:ext cx="1846385" cy="184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7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37C425-D3CC-3DAE-807E-8308FB3BC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E9A78B0A-6587-8311-98F8-EB9004A85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692" y="2881923"/>
            <a:ext cx="2227385" cy="227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60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4111F9522F2D4A94E89DE4479E1C67" ma:contentTypeVersion="21" ma:contentTypeDescription="Create a new document." ma:contentTypeScope="" ma:versionID="f3833b83d2ea67970d18dfe2dc13aa47">
  <xsd:schema xmlns:xsd="http://www.w3.org/2001/XMLSchema" xmlns:xs="http://www.w3.org/2001/XMLSchema" xmlns:p="http://schemas.microsoft.com/office/2006/metadata/properties" xmlns:ns1="http://schemas.microsoft.com/sharepoint/v3" xmlns:ns2="01a24631-7b90-476c-8acd-818fa7139b52" xmlns:ns3="83656ac9-f8ff-4c01-b7c8-2ba5134d0b89" targetNamespace="http://schemas.microsoft.com/office/2006/metadata/properties" ma:root="true" ma:fieldsID="df3a7a338c4616feed0a6458a60bf050" ns1:_="" ns2:_="" ns3:_="">
    <xsd:import namespace="http://schemas.microsoft.com/sharepoint/v3"/>
    <xsd:import namespace="01a24631-7b90-476c-8acd-818fa7139b52"/>
    <xsd:import namespace="83656ac9-f8ff-4c01-b7c8-2ba5134d0b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24631-7b90-476c-8acd-818fa7139b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281c50b-3855-40c4-9d0c-c40ade0acd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56ac9-f8ff-4c01-b7c8-2ba5134d0b8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c279a9e-a838-48be-a569-66e21ea72ebd}" ma:internalName="TaxCatchAll" ma:showField="CatchAllData" ma:web="83656ac9-f8ff-4c01-b7c8-2ba5134d0b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83656ac9-f8ff-4c01-b7c8-2ba5134d0b89" xsi:nil="true"/>
    <_ip_UnifiedCompliancePolicyProperties xmlns="http://schemas.microsoft.com/sharepoint/v3" xsi:nil="true"/>
    <lcf76f155ced4ddcb4097134ff3c332f xmlns="01a24631-7b90-476c-8acd-818fa7139b5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A7F05C-D989-4281-B5C3-796B7EF48D9F}">
  <ds:schemaRefs>
    <ds:schemaRef ds:uri="01a24631-7b90-476c-8acd-818fa7139b52"/>
    <ds:schemaRef ds:uri="83656ac9-f8ff-4c01-b7c8-2ba5134d0b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28BD189-35FB-4AED-B270-32374E3CB68A}">
  <ds:schemaRefs>
    <ds:schemaRef ds:uri="01a24631-7b90-476c-8acd-818fa7139b52"/>
    <ds:schemaRef ds:uri="83656ac9-f8ff-4c01-b7c8-2ba5134d0b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5591139-EE88-42E0-B4FC-9ADC1BD413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Lehane</dc:creator>
  <cp:revision>18</cp:revision>
  <cp:lastPrinted>2024-01-17T11:13:30Z</cp:lastPrinted>
  <dcterms:created xsi:type="dcterms:W3CDTF">2024-01-15T22:24:11Z</dcterms:created>
  <dcterms:modified xsi:type="dcterms:W3CDTF">2026-04-07T08:26:41Z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0x010100434111F9522F2D4A94E89DE4479E1C67</vt:lpwstr>
  </property>
  <property fmtid="{D5CDD505-2E9C-101B-9397-08002B2CF9AE}" pid="3" name="MediaServiceImageTags">
    <vt:lpwstr/>
  </property>
</Properties>
</file>