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4"/>
    <p:sldMasterId id="2147483675" r:id="rId5"/>
    <p:sldMasterId id="2147483663" r:id="rId6"/>
  </p:sldMasterIdLst>
  <p:notesMasterIdLst>
    <p:notesMasterId r:id="rId24"/>
  </p:notesMasterIdLst>
  <p:sldIdLst>
    <p:sldId id="318" r:id="rId7"/>
    <p:sldId id="320" r:id="rId8"/>
    <p:sldId id="319" r:id="rId9"/>
    <p:sldId id="321" r:id="rId10"/>
    <p:sldId id="322" r:id="rId11"/>
    <p:sldId id="331" r:id="rId12"/>
    <p:sldId id="332" r:id="rId13"/>
    <p:sldId id="360" r:id="rId14"/>
    <p:sldId id="361" r:id="rId15"/>
    <p:sldId id="362" r:id="rId16"/>
    <p:sldId id="363" r:id="rId17"/>
    <p:sldId id="364" r:id="rId18"/>
    <p:sldId id="365" r:id="rId19"/>
    <p:sldId id="366" r:id="rId20"/>
    <p:sldId id="367" r:id="rId21"/>
    <p:sldId id="368" r:id="rId22"/>
    <p:sldId id="369" r:id="rId23"/>
  </p:sldIdLst>
  <p:sldSz cx="12192000" cy="6858000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6263008-7D27-170B-DB18-8946349D9123}" name="Ellie Walker" initials="EW" userId="S::elliew@opendoorsuk.org::66e69a1d-ccaf-4679-9658-429970381190" providerId="AD"/>
  <p188:author id="{3F98750A-22ED-2F41-22E1-2C3D96F8725F}" name="Kate Lehane" initials="KL" userId="837e11e8f8b159b3" providerId="Windows Live"/>
  <p188:author id="{663C94E4-4E80-3890-6CA9-EC37150C827E}" name="Joanna Leach" initials="JL" userId="S::joannal@opendoorsuk.org::17bbaa75-c999-4569-8b5f-470b0fa0054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B32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theme" Target="theme/theme1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n Hudson" userId="c3f00e30-9a94-474e-91d0-b07a36ecad96" providerId="ADAL" clId="{334A2E00-59CD-4599-9B2F-58AA1B4F8F7D}"/>
    <pc:docChg chg="delSld">
      <pc:chgData name="Jon Hudson" userId="c3f00e30-9a94-474e-91d0-b07a36ecad96" providerId="ADAL" clId="{334A2E00-59CD-4599-9B2F-58AA1B4F8F7D}" dt="2026-03-05T12:34:58.387" v="0" actId="47"/>
      <pc:docMkLst>
        <pc:docMk/>
      </pc:docMkLst>
      <pc:sldChg chg="del">
        <pc:chgData name="Jon Hudson" userId="c3f00e30-9a94-474e-91d0-b07a36ecad96" providerId="ADAL" clId="{334A2E00-59CD-4599-9B2F-58AA1B4F8F7D}" dt="2026-03-05T12:34:58.387" v="0" actId="47"/>
        <pc:sldMkLst>
          <pc:docMk/>
          <pc:sldMk cId="1477349791" sldId="270"/>
        </pc:sldMkLst>
      </pc:sldChg>
      <pc:sldChg chg="del">
        <pc:chgData name="Jon Hudson" userId="c3f00e30-9a94-474e-91d0-b07a36ecad96" providerId="ADAL" clId="{334A2E00-59CD-4599-9B2F-58AA1B4F8F7D}" dt="2026-03-05T12:34:58.387" v="0" actId="47"/>
        <pc:sldMkLst>
          <pc:docMk/>
          <pc:sldMk cId="434912077" sldId="283"/>
        </pc:sldMkLst>
      </pc:sldChg>
      <pc:sldChg chg="del">
        <pc:chgData name="Jon Hudson" userId="c3f00e30-9a94-474e-91d0-b07a36ecad96" providerId="ADAL" clId="{334A2E00-59CD-4599-9B2F-58AA1B4F8F7D}" dt="2026-03-05T12:34:58.387" v="0" actId="47"/>
        <pc:sldMkLst>
          <pc:docMk/>
          <pc:sldMk cId="2334576040" sldId="323"/>
        </pc:sldMkLst>
      </pc:sldChg>
      <pc:sldChg chg="del">
        <pc:chgData name="Jon Hudson" userId="c3f00e30-9a94-474e-91d0-b07a36ecad96" providerId="ADAL" clId="{334A2E00-59CD-4599-9B2F-58AA1B4F8F7D}" dt="2026-03-05T12:34:58.387" v="0" actId="47"/>
        <pc:sldMkLst>
          <pc:docMk/>
          <pc:sldMk cId="32356653" sldId="324"/>
        </pc:sldMkLst>
      </pc:sldChg>
      <pc:sldChg chg="del">
        <pc:chgData name="Jon Hudson" userId="c3f00e30-9a94-474e-91d0-b07a36ecad96" providerId="ADAL" clId="{334A2E00-59CD-4599-9B2F-58AA1B4F8F7D}" dt="2026-03-05T12:34:58.387" v="0" actId="47"/>
        <pc:sldMkLst>
          <pc:docMk/>
          <pc:sldMk cId="2124291610" sldId="325"/>
        </pc:sldMkLst>
      </pc:sldChg>
      <pc:sldChg chg="del">
        <pc:chgData name="Jon Hudson" userId="c3f00e30-9a94-474e-91d0-b07a36ecad96" providerId="ADAL" clId="{334A2E00-59CD-4599-9B2F-58AA1B4F8F7D}" dt="2026-03-05T12:34:58.387" v="0" actId="47"/>
        <pc:sldMkLst>
          <pc:docMk/>
          <pc:sldMk cId="2073905743" sldId="326"/>
        </pc:sldMkLst>
      </pc:sldChg>
      <pc:sldChg chg="del">
        <pc:chgData name="Jon Hudson" userId="c3f00e30-9a94-474e-91d0-b07a36ecad96" providerId="ADAL" clId="{334A2E00-59CD-4599-9B2F-58AA1B4F8F7D}" dt="2026-03-05T12:34:58.387" v="0" actId="47"/>
        <pc:sldMkLst>
          <pc:docMk/>
          <pc:sldMk cId="1702443981" sldId="327"/>
        </pc:sldMkLst>
      </pc:sldChg>
      <pc:sldChg chg="del">
        <pc:chgData name="Jon Hudson" userId="c3f00e30-9a94-474e-91d0-b07a36ecad96" providerId="ADAL" clId="{334A2E00-59CD-4599-9B2F-58AA1B4F8F7D}" dt="2026-03-05T12:34:58.387" v="0" actId="47"/>
        <pc:sldMkLst>
          <pc:docMk/>
          <pc:sldMk cId="2637698682" sldId="328"/>
        </pc:sldMkLst>
      </pc:sldChg>
      <pc:sldChg chg="del">
        <pc:chgData name="Jon Hudson" userId="c3f00e30-9a94-474e-91d0-b07a36ecad96" providerId="ADAL" clId="{334A2E00-59CD-4599-9B2F-58AA1B4F8F7D}" dt="2026-03-05T12:34:58.387" v="0" actId="47"/>
        <pc:sldMkLst>
          <pc:docMk/>
          <pc:sldMk cId="1478566688" sldId="329"/>
        </pc:sldMkLst>
      </pc:sldChg>
      <pc:sldChg chg="del">
        <pc:chgData name="Jon Hudson" userId="c3f00e30-9a94-474e-91d0-b07a36ecad96" providerId="ADAL" clId="{334A2E00-59CD-4599-9B2F-58AA1B4F8F7D}" dt="2026-03-05T12:34:58.387" v="0" actId="47"/>
        <pc:sldMkLst>
          <pc:docMk/>
          <pc:sldMk cId="2952014459" sldId="330"/>
        </pc:sldMkLst>
      </pc:sldChg>
      <pc:sldChg chg="del">
        <pc:chgData name="Jon Hudson" userId="c3f00e30-9a94-474e-91d0-b07a36ecad96" providerId="ADAL" clId="{334A2E00-59CD-4599-9B2F-58AA1B4F8F7D}" dt="2026-03-05T12:34:58.387" v="0" actId="47"/>
        <pc:sldMkLst>
          <pc:docMk/>
          <pc:sldMk cId="2510103010" sldId="333"/>
        </pc:sldMkLst>
      </pc:sldChg>
      <pc:sldChg chg="del">
        <pc:chgData name="Jon Hudson" userId="c3f00e30-9a94-474e-91d0-b07a36ecad96" providerId="ADAL" clId="{334A2E00-59CD-4599-9B2F-58AA1B4F8F7D}" dt="2026-03-05T12:34:58.387" v="0" actId="47"/>
        <pc:sldMkLst>
          <pc:docMk/>
          <pc:sldMk cId="3443617270" sldId="334"/>
        </pc:sldMkLst>
      </pc:sldChg>
      <pc:sldChg chg="del">
        <pc:chgData name="Jon Hudson" userId="c3f00e30-9a94-474e-91d0-b07a36ecad96" providerId="ADAL" clId="{334A2E00-59CD-4599-9B2F-58AA1B4F8F7D}" dt="2026-03-05T12:34:58.387" v="0" actId="47"/>
        <pc:sldMkLst>
          <pc:docMk/>
          <pc:sldMk cId="729160726" sldId="336"/>
        </pc:sldMkLst>
      </pc:sldChg>
      <pc:sldChg chg="del">
        <pc:chgData name="Jon Hudson" userId="c3f00e30-9a94-474e-91d0-b07a36ecad96" providerId="ADAL" clId="{334A2E00-59CD-4599-9B2F-58AA1B4F8F7D}" dt="2026-03-05T12:34:58.387" v="0" actId="47"/>
        <pc:sldMkLst>
          <pc:docMk/>
          <pc:sldMk cId="432215384" sldId="337"/>
        </pc:sldMkLst>
      </pc:sldChg>
      <pc:sldChg chg="del">
        <pc:chgData name="Jon Hudson" userId="c3f00e30-9a94-474e-91d0-b07a36ecad96" providerId="ADAL" clId="{334A2E00-59CD-4599-9B2F-58AA1B4F8F7D}" dt="2026-03-05T12:34:58.387" v="0" actId="47"/>
        <pc:sldMkLst>
          <pc:docMk/>
          <pc:sldMk cId="699712596" sldId="338"/>
        </pc:sldMkLst>
      </pc:sldChg>
      <pc:sldChg chg="del">
        <pc:chgData name="Jon Hudson" userId="c3f00e30-9a94-474e-91d0-b07a36ecad96" providerId="ADAL" clId="{334A2E00-59CD-4599-9B2F-58AA1B4F8F7D}" dt="2026-03-05T12:34:58.387" v="0" actId="47"/>
        <pc:sldMkLst>
          <pc:docMk/>
          <pc:sldMk cId="2932048331" sldId="354"/>
        </pc:sldMkLst>
      </pc:sldChg>
      <pc:sldChg chg="del">
        <pc:chgData name="Jon Hudson" userId="c3f00e30-9a94-474e-91d0-b07a36ecad96" providerId="ADAL" clId="{334A2E00-59CD-4599-9B2F-58AA1B4F8F7D}" dt="2026-03-05T12:34:58.387" v="0" actId="47"/>
        <pc:sldMkLst>
          <pc:docMk/>
          <pc:sldMk cId="4102875470" sldId="356"/>
        </pc:sldMkLst>
      </pc:sldChg>
      <pc:sldChg chg="del">
        <pc:chgData name="Jon Hudson" userId="c3f00e30-9a94-474e-91d0-b07a36ecad96" providerId="ADAL" clId="{334A2E00-59CD-4599-9B2F-58AA1B4F8F7D}" dt="2026-03-05T12:34:58.387" v="0" actId="47"/>
        <pc:sldMkLst>
          <pc:docMk/>
          <pc:sldMk cId="1734292695" sldId="357"/>
        </pc:sldMkLst>
      </pc:sldChg>
      <pc:sldChg chg="del">
        <pc:chgData name="Jon Hudson" userId="c3f00e30-9a94-474e-91d0-b07a36ecad96" providerId="ADAL" clId="{334A2E00-59CD-4599-9B2F-58AA1B4F8F7D}" dt="2026-03-05T12:34:58.387" v="0" actId="47"/>
        <pc:sldMkLst>
          <pc:docMk/>
          <pc:sldMk cId="653994178" sldId="358"/>
        </pc:sldMkLst>
      </pc:sldChg>
      <pc:sldChg chg="del">
        <pc:chgData name="Jon Hudson" userId="c3f00e30-9a94-474e-91d0-b07a36ecad96" providerId="ADAL" clId="{334A2E00-59CD-4599-9B2F-58AA1B4F8F7D}" dt="2026-03-05T12:34:58.387" v="0" actId="47"/>
        <pc:sldMkLst>
          <pc:docMk/>
          <pc:sldMk cId="750099133" sldId="359"/>
        </pc:sldMkLst>
      </pc:sldChg>
      <pc:sldChg chg="del">
        <pc:chgData name="Jon Hudson" userId="c3f00e30-9a94-474e-91d0-b07a36ecad96" providerId="ADAL" clId="{334A2E00-59CD-4599-9B2F-58AA1B4F8F7D}" dt="2026-03-05T12:34:58.387" v="0" actId="47"/>
        <pc:sldMkLst>
          <pc:docMk/>
          <pc:sldMk cId="391160105" sldId="370"/>
        </pc:sldMkLst>
      </pc:sldChg>
      <pc:sldChg chg="del">
        <pc:chgData name="Jon Hudson" userId="c3f00e30-9a94-474e-91d0-b07a36ecad96" providerId="ADAL" clId="{334A2E00-59CD-4599-9B2F-58AA1B4F8F7D}" dt="2026-03-05T12:34:58.387" v="0" actId="47"/>
        <pc:sldMkLst>
          <pc:docMk/>
          <pc:sldMk cId="4170988568" sldId="371"/>
        </pc:sldMkLst>
      </pc:sldChg>
      <pc:sldChg chg="del">
        <pc:chgData name="Jon Hudson" userId="c3f00e30-9a94-474e-91d0-b07a36ecad96" providerId="ADAL" clId="{334A2E00-59CD-4599-9B2F-58AA1B4F8F7D}" dt="2026-03-05T12:34:58.387" v="0" actId="47"/>
        <pc:sldMkLst>
          <pc:docMk/>
          <pc:sldMk cId="783381445" sldId="372"/>
        </pc:sldMkLst>
      </pc:sldChg>
      <pc:sldChg chg="del">
        <pc:chgData name="Jon Hudson" userId="c3f00e30-9a94-474e-91d0-b07a36ecad96" providerId="ADAL" clId="{334A2E00-59CD-4599-9B2F-58AA1B4F8F7D}" dt="2026-03-05T12:34:58.387" v="0" actId="47"/>
        <pc:sldMkLst>
          <pc:docMk/>
          <pc:sldMk cId="2564557403" sldId="373"/>
        </pc:sldMkLst>
      </pc:sldChg>
      <pc:sldChg chg="del">
        <pc:chgData name="Jon Hudson" userId="c3f00e30-9a94-474e-91d0-b07a36ecad96" providerId="ADAL" clId="{334A2E00-59CD-4599-9B2F-58AA1B4F8F7D}" dt="2026-03-05T12:34:58.387" v="0" actId="47"/>
        <pc:sldMkLst>
          <pc:docMk/>
          <pc:sldMk cId="543148015" sldId="374"/>
        </pc:sldMkLst>
      </pc:sldChg>
      <pc:sldChg chg="del">
        <pc:chgData name="Jon Hudson" userId="c3f00e30-9a94-474e-91d0-b07a36ecad96" providerId="ADAL" clId="{334A2E00-59CD-4599-9B2F-58AA1B4F8F7D}" dt="2026-03-05T12:34:58.387" v="0" actId="47"/>
        <pc:sldMkLst>
          <pc:docMk/>
          <pc:sldMk cId="1140375793" sldId="375"/>
        </pc:sldMkLst>
      </pc:sldChg>
      <pc:sldChg chg="del">
        <pc:chgData name="Jon Hudson" userId="c3f00e30-9a94-474e-91d0-b07a36ecad96" providerId="ADAL" clId="{334A2E00-59CD-4599-9B2F-58AA1B4F8F7D}" dt="2026-03-05T12:34:58.387" v="0" actId="47"/>
        <pc:sldMkLst>
          <pc:docMk/>
          <pc:sldMk cId="1148566879" sldId="376"/>
        </pc:sldMkLst>
      </pc:sldChg>
      <pc:sldChg chg="del">
        <pc:chgData name="Jon Hudson" userId="c3f00e30-9a94-474e-91d0-b07a36ecad96" providerId="ADAL" clId="{334A2E00-59CD-4599-9B2F-58AA1B4F8F7D}" dt="2026-03-05T12:34:58.387" v="0" actId="47"/>
        <pc:sldMkLst>
          <pc:docMk/>
          <pc:sldMk cId="531260801" sldId="377"/>
        </pc:sldMkLst>
      </pc:sldChg>
      <pc:sldChg chg="del">
        <pc:chgData name="Jon Hudson" userId="c3f00e30-9a94-474e-91d0-b07a36ecad96" providerId="ADAL" clId="{334A2E00-59CD-4599-9B2F-58AA1B4F8F7D}" dt="2026-03-05T12:34:58.387" v="0" actId="47"/>
        <pc:sldMkLst>
          <pc:docMk/>
          <pc:sldMk cId="1528825262" sldId="378"/>
        </pc:sldMkLst>
      </pc:sldChg>
      <pc:sldChg chg="del">
        <pc:chgData name="Jon Hudson" userId="c3f00e30-9a94-474e-91d0-b07a36ecad96" providerId="ADAL" clId="{334A2E00-59CD-4599-9B2F-58AA1B4F8F7D}" dt="2026-03-05T12:34:58.387" v="0" actId="47"/>
        <pc:sldMkLst>
          <pc:docMk/>
          <pc:sldMk cId="185822879" sldId="37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F0A8C4-DBC9-5844-8DFA-1C97FCCE2C7E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AB6278-C30E-5243-9DB2-089478840C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542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3D56DC-B7CC-432C-5060-FB5622689E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02960C-AA32-4482-9334-532A7438AB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15BBD0-E26D-42CF-8D26-FF579867E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9D3B-4459-6E44-A034-B4D9B9008084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BD2A4E-4E55-323F-19BC-4405071A9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47BEB4-E590-715B-47A3-88F3B0D982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476C-4920-BE4D-8F83-D7AED54B5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385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EB3068-7C28-49D3-F79E-FBAFD0D133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B596EF-D55C-207A-652A-6306FB5FF9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0BECB-326F-ED14-EDEA-9CECB2427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9D3B-4459-6E44-A034-B4D9B9008084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5FEC33-FD61-4925-A7D5-42B17B288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85A22-8C0B-5063-011D-FBC5AF0D9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476C-4920-BE4D-8F83-D7AED54B5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0477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C221F0C-61C1-F25E-2B5D-4581C7B805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89B6A19-60A0-F7ED-22E9-38CCB182BE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2D6375-1A42-5CC2-BA33-1CE098BEDE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9D3B-4459-6E44-A034-B4D9B9008084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82846C-5432-472C-4ABC-9DAFE72B2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8E3FFF-1365-7914-4DB4-254612E7E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476C-4920-BE4D-8F83-D7AED54B5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2199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3872248-EE6C-5CFF-C03D-027F67C3B7E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67076" y="834372"/>
            <a:ext cx="4906963" cy="462438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1232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7D0A1C-4049-8089-7321-A715D4270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7B2A11-9929-3A0B-CA85-BB48F154B2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0C14BA-E4C4-59D4-247C-58553027DF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62BCCD-E659-3C45-8A60-0CA107AD16B5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D080BE-2B68-9816-B23B-DFC0CCE8A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BF44B0-B470-DDDB-5A0C-30A0DDECB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241DAC-F139-1C40-A3FF-977E4EBE8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5988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26944C-CCFA-13F7-F0AA-773E174B7E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8F55FE-4FC7-7D4D-717B-7C9619131E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F09370-CECC-618B-CDD9-A256B8D88F2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62BCCD-E659-3C45-8A60-0CA107AD16B5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93CC50-88BE-8719-245B-5A97FB1A7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65D617-F97D-0DA0-5178-8BEFC8CAF9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241DAC-F139-1C40-A3FF-977E4EBE8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0385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F30A5-D04B-86C4-8524-7CCBA3F51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ACDCB-17A7-D139-C3D1-A6EC8D133B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0C1F5B-402F-418E-E0E8-37F1023471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1AFFE4-57E3-7A5C-1490-7C20E80C07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62BCCD-E659-3C45-8A60-0CA107AD16B5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AC95A2-F5B2-F9E1-E7D3-2E8590F21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527385-F976-8957-0CFB-1B20241D8B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241DAC-F139-1C40-A3FF-977E4EBE8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1001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0156-BB51-73A8-1609-691369271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6B1B9E-8DD9-C910-222D-C574D0B66D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4FF906-F742-0913-7224-DF9BAA2F1C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C8180B-CDAE-DF49-C17B-10A37D3ABE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76DD229-72DF-CAE7-3EA8-FF9A1C5441E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72FAA6-DC95-1C58-D83D-16964A1E75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62BCCD-E659-3C45-8A60-0CA107AD16B5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BD69FF2-E812-F466-FC6E-8287F87BBC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7E3F4E-222B-2F70-1FCB-81268CEAC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241DAC-F139-1C40-A3FF-977E4EBE8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3484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DC082-7B7E-D663-2BC4-AE658005E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D62A6D-2C5E-28C8-39D9-33B6B2722F3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62BCCD-E659-3C45-8A60-0CA107AD16B5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17FE1E-2593-6CFA-783C-3B4EB66E8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4F582E-D703-49CB-941B-747050E39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241DAC-F139-1C40-A3FF-977E4EBE8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5524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3FDAF3D-5D6C-069F-3E3D-D2BEB10B1C5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62BCCD-E659-3C45-8A60-0CA107AD16B5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1DCBB5-D3DF-4AAB-26AF-86ABBE7E86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896CCD-67E5-7D12-712E-5BFC1ECF2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241DAC-F139-1C40-A3FF-977E4EBE8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6271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7477A9-D98D-FE4B-5251-E9F8087BB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D97EEE-7A46-D193-636B-33E3C55790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25069A-363C-C282-BBA8-F4B3EB46CD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99B544-39F9-7AE7-9872-18CC2754C66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62BCCD-E659-3C45-8A60-0CA107AD16B5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2864E6-A86F-5471-753C-CAE487F50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79F797-1149-44EB-04D1-59E7F2177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241DAC-F139-1C40-A3FF-977E4EBE8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955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E75C2B-5C03-EC2B-99B8-BE8BD0B13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97C817-B4E6-CEBF-B327-CC92A8F880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F673E9-CA2A-6F00-567E-3BC05F7E46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9D3B-4459-6E44-A034-B4D9B9008084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2FB4F9-850E-9B8F-9D69-0FD5012EDC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559C73-C446-9F1F-9F7F-EB21F3F31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476C-4920-BE4D-8F83-D7AED54B5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3778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DE4A5F-7360-7355-294C-F4D56616B2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B7F698E-C23C-005E-F1B6-67BAC03CAD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DB2DFE-713C-B25A-05DD-E4379AD1EC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4C21CA-46C7-4E8C-9679-7841E4D079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62BCCD-E659-3C45-8A60-0CA107AD16B5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4A68CA-5CDC-8594-9A35-0549660FC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05AB7-487F-4533-E13B-5A6B09C75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241DAC-F139-1C40-A3FF-977E4EBE8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1658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7E4FB-D12D-B6BD-C6FD-92F668F9FC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EAFCF8-F79E-B845-5CD2-1F7CF9FDBB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ED3205-1FD5-EC80-0547-0E0563CBC8B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62BCCD-E659-3C45-8A60-0CA107AD16B5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DE8B53-6176-DCA7-7FFE-12D019975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14127A-CCD7-A98E-F7D8-9609BB011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241DAC-F139-1C40-A3FF-977E4EBE8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3040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4176016-CA86-AE1A-FBDE-2DEEDACEF21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A7FB12-321A-9788-BD4D-8881110E3C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938599-A4F3-31DD-FB78-807C92F0BE0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62BCCD-E659-3C45-8A60-0CA107AD16B5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05137C-D1B6-CB1E-E65A-BE0C609A0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452B34-E965-A433-1EC2-0F3136058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241DAC-F139-1C40-A3FF-977E4EBE8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3190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10E142-FF7E-652E-AE6C-E7D4DF1F16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A08D1D-13CB-940E-2DC2-C63ACFA102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A5F058-7AA9-F048-7A77-8B838559EC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126D-9291-3F48-890D-3255EBDB5338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11B11-F685-EBF4-BD6E-74A666752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3F427D-301B-D5A9-7A04-99D26881E9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B04F6-477B-D54B-B6F8-946C5F4B8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2492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2D110F-1E0A-9E3E-D708-1FB1BE086F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51924E-8355-5493-3F2E-E83C87ED2E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4BF020-52F8-11E8-76FC-793B8E4347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126D-9291-3F48-890D-3255EBDB5338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465407-9A47-868B-C596-D8070FA02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374F68-782A-CB45-EB5A-9CFC8CEC5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B04F6-477B-D54B-B6F8-946C5F4B8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3157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991A87-B135-AA19-D661-3031997ED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A67CD5-387A-83DB-4B95-3258FFADF7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298AF1-E1AF-8C73-0D0F-0D64686636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126D-9291-3F48-890D-3255EBDB5338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449955-FE8C-D12A-0A49-E8BFE5AF3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4CAD2-F74D-EB7C-A849-112905A6E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B04F6-477B-D54B-B6F8-946C5F4B8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4387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35FD85-C278-B2F5-4796-136401F4B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E5A962-C4EE-35A0-49FC-3CB1A7691C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713410-C3D4-1244-65F8-F30A844BA9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E880CA-450C-3D3E-B536-20994DB3A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126D-9291-3F48-890D-3255EBDB5338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C3E14F-E5CF-D627-2E21-062B2F3EF3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AB4840-F764-7C42-6ACF-7378378567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B04F6-477B-D54B-B6F8-946C5F4B8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4898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E72A0-8B71-1D12-FFD2-107DFE9DA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83EFB8-3CEE-09EC-57B2-90F5BDD912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3B3E59-A833-89A8-06AA-4F5285B59A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713919D-2DD3-8933-B6F3-CCCD29756F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D247501-D28E-83AB-EB14-624BF92F6A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398E4A1-25A3-56AB-8D3E-D92556CBB3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126D-9291-3F48-890D-3255EBDB5338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3AB7942-A9D8-6DA8-33E6-31A57E60B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915F95-F890-4FCC-EDFE-9B9939274B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B04F6-477B-D54B-B6F8-946C5F4B8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7742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8301B-6D04-7936-196E-7D70A486B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EA0D18-DF83-A4CE-9A90-3D09CF2E68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126D-9291-3F48-890D-3255EBDB5338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E3BFD9-E33C-19C8-3565-7AD87AB9A8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F67C750-BF59-F43F-08FB-EE2C391F8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B04F6-477B-D54B-B6F8-946C5F4B8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7055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7933DD-9C9F-B8E3-0F68-B7AFCBF8E1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126D-9291-3F48-890D-3255EBDB5338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555400-8827-92B6-33C4-B4E69E681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9BD4F5-E5D1-1E1F-E605-F50BAA416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B04F6-477B-D54B-B6F8-946C5F4B8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092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F91E7-0BF3-13CF-0BFF-4E0D9D7C0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3D24F3-CCCB-F7D3-18C3-7A67DD90AD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DD47FF-F9C5-8359-4C33-E08770ABC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9D3B-4459-6E44-A034-B4D9B9008084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E77CCF-87B2-C49A-9BAB-C6D3EC3CCA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5574AC-4FAC-518A-58C5-059C5CEAA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476C-4920-BE4D-8F83-D7AED54B5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49679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02D13-B05A-694B-90B2-98BF76FF93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A6217-2EEF-3A15-E696-BC5A31350C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68FD58-6E9C-BF45-AC7F-0820812C92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E47885-653F-2D2C-5E8C-68F847069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126D-9291-3F48-890D-3255EBDB5338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298FAD-81D7-D8C0-900A-D650E8B4C3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FE034F-8C79-8DD9-59A5-5F2D2C400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B04F6-477B-D54B-B6F8-946C5F4B8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5668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4BCD82-BAFB-1459-39CB-C035B75BF3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86BC4BA-4419-47C6-431D-B5F9624AF9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2C951D-35E2-017E-8D7C-D9963BBA2C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A985D6-1CE6-6BFD-1D3B-77B796A364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126D-9291-3F48-890D-3255EBDB5338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157F1B-1302-F815-BA6B-9B3D14BC8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DF8964-25F9-BD7F-9DAB-EB4BDE0FA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B04F6-477B-D54B-B6F8-946C5F4B8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28709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80760F-B7D2-DAF8-D094-E2832CA9B1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8050D2-A2C0-2A1B-A094-7432A6B582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F2C224-8A24-0CE7-CD1E-AB6D8181C3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126D-9291-3F48-890D-3255EBDB5338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A4F9E0-443C-E8E7-0EFA-7367B108F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5A30D5-DC19-1BCC-7AC1-43C726F98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B04F6-477B-D54B-B6F8-946C5F4B8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42360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18DEDFE-6E6C-FDF3-BD60-52E1D4B35B6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575E29-72E9-1422-ADE1-B5866DACDD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D2121C-21C7-B37E-8103-E0E8D4C12E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126D-9291-3F48-890D-3255EBDB5338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3E9051-C7CC-42B5-FE01-9C0EA77F4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930FF9-958B-8906-32DC-D9A6240AB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B04F6-477B-D54B-B6F8-946C5F4B8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2609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AF1333-7A3D-004B-9571-7ED8EC75D0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656C03-99D8-4B20-F3AE-FD1ADF4B62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4D2957-DA6E-B757-D3E8-AE2DA30963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F7D1D2-C752-BE42-5A32-6026EE7709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9D3B-4459-6E44-A034-B4D9B9008084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2E0335-7506-4C75-9C94-391E28302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1E1DC0-12DA-FE3C-602E-DAB2CE6A0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476C-4920-BE4D-8F83-D7AED54B5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793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02698A-6C0A-D4AD-77D8-1F08239F7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60A41D-4D83-0D06-B61A-F0A74D6F77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79486F-51FD-DE38-8378-E7669A4AC5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9346843-3F22-335D-F56E-609A4E27E6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647724-E251-8784-A25E-D947D8DD04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F7D4C95-0E9E-B845-740C-FDCAED925E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9D3B-4459-6E44-A034-B4D9B9008084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4BC487-ABEE-A703-99B9-49EB733BDB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A307697-8E32-4C5A-15EF-1CCC91B1F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476C-4920-BE4D-8F83-D7AED54B5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789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C5FA9-FE64-03ED-8AC3-218449AF80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5B89828-4145-CBD9-9709-1A562BD8A7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9D3B-4459-6E44-A034-B4D9B9008084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8F883D-ACA4-8C5A-9450-3E1091845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93CBC9-A004-76BD-CA78-8C877297A6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476C-4920-BE4D-8F83-D7AED54B5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757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90D9DE-83E8-D877-760C-96BB2F355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9D3B-4459-6E44-A034-B4D9B9008084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7CCB842-92BA-CD54-FF49-9766163E9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319CA0-4421-221E-3D5A-322E40A21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476C-4920-BE4D-8F83-D7AED54B5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164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E8DB68-4049-E2FE-3355-4FDC78B72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90954A-6625-9EDD-EF72-2B53426CA2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DF3DF1-1FBF-34A8-21D4-51BA4C2F53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FD9F52-D329-A572-CFF0-7D6088F54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9D3B-4459-6E44-A034-B4D9B9008084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A434D9-DED8-3C13-2B6F-6DF928D55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24444B-822E-8FC9-EB02-C18435304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476C-4920-BE4D-8F83-D7AED54B5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684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1B06D8-8CDD-76CE-9787-1C303005B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F3BB01-B597-DACD-C27B-5BE52F1ABE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F205F5-D439-9FCE-D6FC-4A3E35586C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85A2C1-2BA9-FF37-83C8-328BBB4A8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9D3B-4459-6E44-A034-B4D9B9008084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4A7E4C-192A-9CC5-B2BB-7B7678433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FBB5C7-046D-A498-B873-40C5EAAB8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476C-4920-BE4D-8F83-D7AED54B5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142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609C054-174C-51E0-5BAC-45C9EC632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9BEF87-B4CF-D9A6-D1A2-E19728557A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E7D60C-33F6-A607-6358-1456EFA761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49D3B-4459-6E44-A034-B4D9B9008084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5834A2-6505-3DDF-7182-B9D2F54F4F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B8354D-5C67-1DEE-2E06-1B0027F029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69476C-4920-BE4D-8F83-D7AED54B5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836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453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224B5CA-E856-AEDA-5510-45778ADC4D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4A9790-98BF-A11D-A756-937E14FC3B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CDE317-EA38-D0A4-C08C-20A87365E2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104126D-9291-3F48-890D-3255EBDB5338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B43FC8-5A80-5B65-F03C-0A8B58C955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301A48-90FD-291D-E73B-169A86165D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5AB04F6-477B-D54B-B6F8-946C5F4B8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258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21895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C93CBC1-67FF-E7FA-57DA-B81001EC67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78946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9BF0EE-60C1-F243-F744-C3D65414D4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1453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B1B2274-A21E-CA39-CF6A-7D6074698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10298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D8E6029-118C-2C20-38CF-6CC406E053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37624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8D4AF94-79E3-7464-70C0-517484C123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01776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1D79702-4605-DFAE-FC30-068D332647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50746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4682FE2-776B-B47E-646B-374871FC3E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47696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411020A-CEE2-E255-6FF3-35C7A6DDDD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76248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39EB7B4-3EB0-C9C1-60CC-F67DDAFDCF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05227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52210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7DAC032-FC4D-0383-F051-AFB59C9D74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3079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AD029E5-771B-7F5B-0CDD-6D307F54C6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9882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5826B1-7D64-8EBF-02AB-7385806D35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29504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F38BCAE-0367-0D98-1491-BE73D21267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8862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30532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2719D30-4D76-73CC-CBB5-78A6438D85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80302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F0E814139FF234C83421F516F438C92" ma:contentTypeVersion="18" ma:contentTypeDescription="Create a new document." ma:contentTypeScope="" ma:versionID="10477c2e369f5ce19735c171c85121f2">
  <xsd:schema xmlns:xsd="http://www.w3.org/2001/XMLSchema" xmlns:xs="http://www.w3.org/2001/XMLSchema" xmlns:p="http://schemas.microsoft.com/office/2006/metadata/properties" xmlns:ns2="6bdf9297-d19f-4eb2-99b3-7d67b0cdda9b" xmlns:ns3="159b25f5-339d-4799-b368-e16d4d870507" xmlns:ns4="40d2fa87-6390-4904-acbe-774c390d920b" targetNamespace="http://schemas.microsoft.com/office/2006/metadata/properties" ma:root="true" ma:fieldsID="e680bedc947c7dd7cc9cf4deb6ef11b9" ns2:_="" ns3:_="" ns4:_="">
    <xsd:import namespace="6bdf9297-d19f-4eb2-99b3-7d67b0cdda9b"/>
    <xsd:import namespace="159b25f5-339d-4799-b368-e16d4d870507"/>
    <xsd:import namespace="40d2fa87-6390-4904-acbe-774c390d920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ObjectDetectorVersions" minOccurs="0"/>
                <xsd:element ref="ns4:SharedWithUsers" minOccurs="0"/>
                <xsd:element ref="ns4:SharedWithDetails" minOccurs="0"/>
                <xsd:element ref="ns3:MediaServiceSearchProperties" minOccurs="0"/>
                <xsd:element ref="ns3:lcf76f155ced4ddcb4097134ff3c332f" minOccurs="0"/>
                <xsd:element ref="ns4:TaxCatchAll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df9297-d19f-4eb2-99b3-7d67b0cdda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9b25f5-339d-4799-b368-e16d4d870507" elementFormDefault="qualified">
    <xsd:import namespace="http://schemas.microsoft.com/office/2006/documentManagement/types"/>
    <xsd:import namespace="http://schemas.microsoft.com/office/infopath/2007/PartnerControls"/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9281c50b-3855-40c4-9d0c-c40ade0acd9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d2fa87-6390-4904-acbe-774c390d920b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ee8b0cd-d362-4d32-bb0c-c3d1500128f5}" ma:internalName="TaxCatchAll" ma:showField="CatchAllData" ma:web="40d2fa87-6390-4904-acbe-774c390d920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0d2fa87-6390-4904-acbe-774c390d920b" xsi:nil="true"/>
    <lcf76f155ced4ddcb4097134ff3c332f xmlns="159b25f5-339d-4799-b368-e16d4d87050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5591139-EE88-42E0-B4FC-9ADC1BD4132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593B360-6D23-4675-A967-1AFF599FC72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bdf9297-d19f-4eb2-99b3-7d67b0cdda9b"/>
    <ds:schemaRef ds:uri="159b25f5-339d-4799-b368-e16d4d870507"/>
    <ds:schemaRef ds:uri="40d2fa87-6390-4904-acbe-774c390d920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28BD189-35FB-4AED-B270-32374E3CB68A}">
  <ds:schemaRefs>
    <ds:schemaRef ds:uri="01a24631-7b90-476c-8acd-818fa7139b52"/>
    <ds:schemaRef ds:uri="83656ac9-f8ff-4c01-b7c8-2ba5134d0b8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  <ds:schemaRef ds:uri="40d2fa87-6390-4904-acbe-774c390d920b"/>
    <ds:schemaRef ds:uri="159b25f5-339d-4799-b368-e16d4d87050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Aptos</vt:lpstr>
      <vt:lpstr>Calibri</vt:lpstr>
      <vt:lpstr>Arial</vt:lpstr>
      <vt:lpstr>Aptos Display</vt:lpstr>
      <vt:lpstr>Office Theme</vt:lpstr>
      <vt:lpstr>1_Custom Design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Kate Lehane</dc:creator>
  <cp:lastModifiedBy>Jon Hudson</cp:lastModifiedBy>
  <cp:revision>2</cp:revision>
  <cp:lastPrinted>2024-01-17T11:13:30Z</cp:lastPrinted>
  <dcterms:created xsi:type="dcterms:W3CDTF">2024-01-15T22:24:11Z</dcterms:created>
  <dcterms:modified xsi:type="dcterms:W3CDTF">2026-03-05T12:35:07Z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0x0101004F0E814139FF234C83421F516F438C92</vt:lpwstr>
  </property>
  <property fmtid="{D5CDD505-2E9C-101B-9397-08002B2CF9AE}" pid="3" name="MediaServiceImageTags">
    <vt:lpwstr/>
  </property>
</Properties>
</file>