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3267"/>
    <a:srgbClr val="326B67"/>
    <a:srgbClr val="326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81E5F5-1874-A945-A217-66DD1CFD0A05}" v="10" dt="2025-05-22T07:49:46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43"/>
  </p:normalViewPr>
  <p:slideViewPr>
    <p:cSldViewPr snapToGrid="0">
      <p:cViewPr varScale="1">
        <p:scale>
          <a:sx n="93" d="100"/>
          <a:sy n="93" d="100"/>
        </p:scale>
        <p:origin x="21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412D7-0D63-3060-F5E0-564FE478E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BD32E0-5AFD-91E8-CFA7-D3B801BC4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E628-0A21-A7EB-B4D7-2B9C49421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94F7-2A98-9A49-9135-121B6109435F}" type="datetimeFigureOut">
              <a:rPr lang="en-US" smtClean="0"/>
              <a:t>6/30/26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635A6-DB1F-D9B9-B8EF-36525EE3A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4F14D-6213-91B9-85EA-D26292D5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6B19-51F9-DC49-90E3-DE1CF7625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4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5FD7-E895-025B-A135-012A0D90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E0EB6-C816-7603-749E-1856404EB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9CA24-CD0D-366E-B4CF-D7F1A2D3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94F7-2A98-9A49-9135-121B6109435F}" type="datetimeFigureOut">
              <a:rPr lang="en-US" smtClean="0"/>
              <a:t>6/30/26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784EE-1354-436F-2A8E-226123AE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6B459-03DC-8F88-0A8A-922921B7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6B19-51F9-DC49-90E3-DE1CF7625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2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8184D-39A4-1305-7879-BE6788C3D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746660-B085-00E9-482D-EC505B196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EA03F-2147-3761-14B0-CBFBBBB4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94F7-2A98-9A49-9135-121B6109435F}" type="datetimeFigureOut">
              <a:rPr lang="en-US" smtClean="0"/>
              <a:t>6/30/26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E4652-B49A-1403-2984-58DE691B9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8321D-5D5B-0C60-9CEC-4AB9C581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6B19-51F9-DC49-90E3-DE1CF7625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6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9BB6B-9FEC-5B09-1B1F-2EAC5859C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F1A75-8900-7940-AE6F-397AFCDEA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E1E38-F581-4D4F-E8E0-8056C8370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94F7-2A98-9A49-9135-121B6109435F}" type="datetimeFigureOut">
              <a:rPr lang="en-US" smtClean="0"/>
              <a:t>6/30/26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BF12B-1446-A82E-F769-7BFDB2D7D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E3B4C-1B6F-8022-62EC-C9B8E8E4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6B19-51F9-DC49-90E3-DE1CF7625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3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5E5D1-952A-F697-181C-34BC727A9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E1A0C7-15FC-D0B1-D075-85EBEEEA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7A18-D684-E6C2-A844-D5E4D228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94F7-2A98-9A49-9135-121B6109435F}" type="datetimeFigureOut">
              <a:rPr lang="en-US" smtClean="0"/>
              <a:t>6/30/26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FDE07-6B20-C9A5-A5E1-E88A27370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77CC0-AD93-73F8-4BC3-207D1207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6B19-51F9-DC49-90E3-DE1CF7625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9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BBE25-0B5A-7EAC-F8B2-106168E15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3134D-C6A0-EF06-2DA2-556A549954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C2A025-1238-7F99-67A8-8F4F1B092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39415-9684-340E-EC67-77A2C0D0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94F7-2A98-9A49-9135-121B6109435F}" type="datetimeFigureOut">
              <a:rPr lang="en-US" smtClean="0"/>
              <a:t>6/30/26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FCB15-898A-9FD7-A3AE-23A2DDD9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1160E-04AF-EF80-1952-878A57E4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6B19-51F9-DC49-90E3-DE1CF7625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93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C747-0ECA-EC48-10F3-353103D0E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72198-E6E5-A91E-1DBA-261E37C20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2B7C0-0E5D-434B-674B-2B86DBE0E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85D620-CEE1-C3AB-7827-FEBFCC1D5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009D3-0421-3F98-C4D0-D3C9BCBEB5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269497-4BE7-981E-7EF5-9A92DC86C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94F7-2A98-9A49-9135-121B6109435F}" type="datetimeFigureOut">
              <a:rPr lang="en-US" smtClean="0"/>
              <a:t>6/30/26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F68AB7-068F-514B-2348-CD2B45E9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F9CDE-162E-3749-1235-9D5902C4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6B19-51F9-DC49-90E3-DE1CF7625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41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87D70-8C2A-FE94-6FAA-B4552707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CC0E94-E032-C449-2A85-02AAF6214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94F7-2A98-9A49-9135-121B6109435F}" type="datetimeFigureOut">
              <a:rPr lang="en-US" smtClean="0"/>
              <a:t>6/30/26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58578-6BD6-EDE7-B352-A90CE5D8A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82C181-2927-3236-30A6-EE6CC4F49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6B19-51F9-DC49-90E3-DE1CF7625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20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27CA07-E6EB-D327-3C6C-24CBA7BC9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94F7-2A98-9A49-9135-121B6109435F}" type="datetimeFigureOut">
              <a:rPr lang="en-US" smtClean="0"/>
              <a:t>6/30/26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B67EFD-0C93-6807-CE52-5573A9182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AD8A2-83EE-B19C-7780-EE187058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6B19-51F9-DC49-90E3-DE1CF7625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2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C08B-C07B-A24E-49B0-10856F78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15A78-22EA-0207-65F9-EE209C2E6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7DEC5-6495-DCDC-9282-5C269BAC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D970B-3442-5C45-ABD0-A047365A9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94F7-2A98-9A49-9135-121B6109435F}" type="datetimeFigureOut">
              <a:rPr lang="en-US" smtClean="0"/>
              <a:t>6/30/26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0714E-7F81-7668-34EC-923C14E6A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0A22C-95CA-467C-9D94-20F16124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6B19-51F9-DC49-90E3-DE1CF7625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3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39D93-B4F3-774B-0E18-6A4FE6250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0EA68-C6B6-EA95-F300-E1A0F06DE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B42DE-9FAB-997C-081D-631AF2CE9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42E42-39CE-60D1-A255-A64AAA83B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94F7-2A98-9A49-9135-121B6109435F}" type="datetimeFigureOut">
              <a:rPr lang="en-US" smtClean="0"/>
              <a:t>6/30/26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179F9-646A-B625-3D09-F23CE241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CEA11-5A6E-2FE9-9098-696A7ACA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6B19-51F9-DC49-90E3-DE1CF7625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8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8E19D8-DA20-03FE-FE9B-2794968EC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02F5B-A12D-6FED-C2E1-A5D7CF9C9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D528A-95D1-CD4F-EAF9-0B9C96E51C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3794F7-2A98-9A49-9135-121B6109435F}" type="datetimeFigureOut">
              <a:rPr lang="en-US" smtClean="0"/>
              <a:t>6/30/26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C7AE-436C-D2DD-F041-6F7C099B7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13137-E56D-7487-DBCE-72D9DA478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336B19-51F9-DC49-90E3-DE1CF7625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1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160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23B5F4-6DA0-297C-3EC7-CBE644EB5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434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E2C16D-D559-4319-32D8-BC19CF439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692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027F3A26B11A40861F4292AF1EDA38" ma:contentTypeVersion="18" ma:contentTypeDescription="Create a new document." ma:contentTypeScope="" ma:versionID="6aacd802366926f5de68e955410fe330">
  <xsd:schema xmlns:xsd="http://www.w3.org/2001/XMLSchema" xmlns:xs="http://www.w3.org/2001/XMLSchema" xmlns:p="http://schemas.microsoft.com/office/2006/metadata/properties" xmlns:ns1="http://schemas.microsoft.com/sharepoint/v3" xmlns:ns2="57c3b61a-9ddc-4d64-808b-7a77cc0ced31" xmlns:ns3="40d2fa87-6390-4904-acbe-774c390d920b" targetNamespace="http://schemas.microsoft.com/office/2006/metadata/properties" ma:root="true" ma:fieldsID="723936416e50133856c9bc2b69bce58d" ns1:_="" ns2:_="" ns3:_="">
    <xsd:import namespace="http://schemas.microsoft.com/sharepoint/v3"/>
    <xsd:import namespace="57c3b61a-9ddc-4d64-808b-7a77cc0ced31"/>
    <xsd:import namespace="40d2fa87-6390-4904-acbe-774c390d920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c3b61a-9ddc-4d64-808b-7a77cc0ced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9281c50b-3855-40c4-9d0c-c40ade0ac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2fa87-6390-4904-acbe-774c390d920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7ee8b0cd-d362-4d32-bb0c-c3d1500128f5}" ma:internalName="TaxCatchAll" ma:showField="CatchAllData" ma:web="40d2fa87-6390-4904-acbe-774c390d92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lcf76f155ced4ddcb4097134ff3c332f xmlns="57c3b61a-9ddc-4d64-808b-7a77cc0ced31">
      <Terms xmlns="http://schemas.microsoft.com/office/infopath/2007/PartnerControls"/>
    </lcf76f155ced4ddcb4097134ff3c332f>
    <TaxCatchAll xmlns="40d2fa87-6390-4904-acbe-774c390d920b" xsi:nil="true"/>
  </documentManagement>
</p:properties>
</file>

<file path=customXml/itemProps1.xml><?xml version="1.0" encoding="utf-8"?>
<ds:datastoreItem xmlns:ds="http://schemas.openxmlformats.org/officeDocument/2006/customXml" ds:itemID="{04C3852C-6153-406E-BC11-DEC3894160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EA2C36-0794-4419-BFC8-0900B7935B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7c3b61a-9ddc-4d64-808b-7a77cc0ced31"/>
    <ds:schemaRef ds:uri="40d2fa87-6390-4904-acbe-774c390d92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528C27-EFBF-40B0-AC38-0AB01902B11B}">
  <ds:schemaRefs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57c3b61a-9ddc-4d64-808b-7a77cc0ced31"/>
    <ds:schemaRef ds:uri="http://www.w3.org/XML/1998/namespace"/>
    <ds:schemaRef ds:uri="http://schemas.microsoft.com/office/infopath/2007/PartnerControls"/>
    <ds:schemaRef ds:uri="40d2fa87-6390-4904-acbe-774c390d920b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Ellie Walker</dc:creator>
  <cp:lastModifiedBy>Nick Page</cp:lastModifiedBy>
  <cp:revision>2</cp:revision>
  <dcterms:created xsi:type="dcterms:W3CDTF">2025-05-08T12:42:56Z</dcterms:created>
  <dcterms:modified xsi:type="dcterms:W3CDTF">2026-06-30T14:02:35Z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0x01010062027F3A26B11A40861F4292AF1EDA38</vt:lpwstr>
  </property>
  <property fmtid="{D5CDD505-2E9C-101B-9397-08002B2CF9AE}" pid="3" name="MediaServiceImageTags">
    <vt:lpwstr/>
  </property>
</Properties>
</file>